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258" r:id="rId2"/>
    <p:sldId id="2147479036" r:id="rId3"/>
    <p:sldId id="278" r:id="rId4"/>
    <p:sldId id="275" r:id="rId5"/>
    <p:sldId id="2147479042" r:id="rId6"/>
    <p:sldId id="2147479043" r:id="rId7"/>
    <p:sldId id="2147479040" r:id="rId8"/>
    <p:sldId id="2147479044"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EE83B-CCD1-5F63-5C06-CBE237C1FDFA}" v="97" dt="2024-08-02T04:07:50.814"/>
    <p1510:client id="{03F9F211-D331-9E36-D01F-7FD59ADB75DF}" v="86" dt="2024-08-01T13:00:50.272"/>
    <p1510:client id="{05708A18-A0CA-A639-8BFF-04C4B00DCFD8}" v="109" dt="2024-07-31T08:48:03.028"/>
    <p1510:client id="{087E4288-7FBE-AAF9-EAE6-6F048D20C652}" v="87" dt="2024-08-01T07:49:45.236"/>
    <p1510:client id="{1AAAB75F-9586-7D6F-B4B8-3F09238D8C82}" v="30" dt="2024-08-02T04:41:56.701"/>
    <p1510:client id="{32FEEB85-95A0-0581-BC7F-E3A6DC092D4B}" v="1181" dt="2024-08-02T07:27:28.309"/>
    <p1510:client id="{3747469F-7CAC-2AE2-7E21-44613A436C1D}" v="156" dt="2024-08-01T08:41:58.537"/>
    <p1510:client id="{469E8C5E-B0D5-E668-70A4-B19AEE45F80E}" v="111" dt="2024-07-31T10:17:08.722"/>
    <p1510:client id="{51F70DF1-6745-F3EC-5599-1969356B6701}" v="193" dt="2024-08-01T06:00:21.815"/>
    <p1510:client id="{A0B23AF5-2F71-2ECF-96D1-14ABECD63A46}" v="11" dt="2024-08-02T06:38:15.576"/>
    <p1510:client id="{C732CF27-22B4-19E5-B1AF-E35FA30F9FA5}" v="1076" dt="2024-08-01T17:39:10.323"/>
    <p1510:client id="{E5BBA626-8EC5-47E1-4BE3-14B0B99849D4}" v="982" dt="2024-08-02T05:56:57.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0966" autoAdjust="0"/>
  </p:normalViewPr>
  <p:slideViewPr>
    <p:cSldViewPr snapToGrid="0">
      <p:cViewPr varScale="1">
        <p:scale>
          <a:sx n="69" d="100"/>
          <a:sy n="69" d="100"/>
        </p:scale>
        <p:origin x="660" y="66"/>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E61E41-6B1A-4C65-970C-C3CB05C9CC3E}" type="doc">
      <dgm:prSet loTypeId="urn:microsoft.com/office/officeart/2018/5/layout/IconCircle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70762A1-8814-4FE4-8DE9-660BB356F567}">
      <dgm:prSet/>
      <dgm:spPr/>
      <dgm:t>
        <a:bodyPr/>
        <a:lstStyle/>
        <a:p>
          <a:pPr>
            <a:lnSpc>
              <a:spcPct val="100000"/>
            </a:lnSpc>
            <a:defRPr cap="all"/>
          </a:pPr>
          <a:r>
            <a:rPr lang="en-US"/>
            <a:t>Onboarding</a:t>
          </a:r>
        </a:p>
      </dgm:t>
    </dgm:pt>
    <dgm:pt modelId="{F237AF23-4B51-41C6-BF4F-426544F9CAAF}" type="parTrans" cxnId="{56CE6EF4-85F8-4319-9080-44F1F8437D6C}">
      <dgm:prSet/>
      <dgm:spPr/>
      <dgm:t>
        <a:bodyPr/>
        <a:lstStyle/>
        <a:p>
          <a:endParaRPr lang="en-US"/>
        </a:p>
      </dgm:t>
    </dgm:pt>
    <dgm:pt modelId="{70C4E5F8-0FEF-41E7-911C-0B27D3B77B89}" type="sibTrans" cxnId="{56CE6EF4-85F8-4319-9080-44F1F8437D6C}">
      <dgm:prSet/>
      <dgm:spPr/>
      <dgm:t>
        <a:bodyPr/>
        <a:lstStyle/>
        <a:p>
          <a:endParaRPr lang="en-US"/>
        </a:p>
      </dgm:t>
    </dgm:pt>
    <dgm:pt modelId="{897C8361-3FBE-45B0-8A1D-9FE9A84EF285}">
      <dgm:prSet/>
      <dgm:spPr/>
      <dgm:t>
        <a:bodyPr/>
        <a:lstStyle/>
        <a:p>
          <a:pPr>
            <a:lnSpc>
              <a:spcPct val="100000"/>
            </a:lnSpc>
            <a:defRPr cap="all"/>
          </a:pPr>
          <a:r>
            <a:rPr lang="en-US"/>
            <a:t>Program Delivery</a:t>
          </a:r>
        </a:p>
      </dgm:t>
    </dgm:pt>
    <dgm:pt modelId="{48D39919-6D48-4027-9544-2B12521F05B5}" type="parTrans" cxnId="{A164765A-E3B7-41B0-B8F1-0DE0C03FA226}">
      <dgm:prSet/>
      <dgm:spPr/>
      <dgm:t>
        <a:bodyPr/>
        <a:lstStyle/>
        <a:p>
          <a:endParaRPr lang="en-US"/>
        </a:p>
      </dgm:t>
    </dgm:pt>
    <dgm:pt modelId="{A2136386-C824-4EB1-BDE3-B21ACD2FE04A}" type="sibTrans" cxnId="{A164765A-E3B7-41B0-B8F1-0DE0C03FA226}">
      <dgm:prSet/>
      <dgm:spPr/>
      <dgm:t>
        <a:bodyPr/>
        <a:lstStyle/>
        <a:p>
          <a:endParaRPr lang="en-US"/>
        </a:p>
      </dgm:t>
    </dgm:pt>
    <dgm:pt modelId="{F410D30F-E179-49D5-8CB2-EA3E0447CDA8}">
      <dgm:prSet/>
      <dgm:spPr/>
      <dgm:t>
        <a:bodyPr/>
        <a:lstStyle/>
        <a:p>
          <a:pPr>
            <a:lnSpc>
              <a:spcPct val="100000"/>
            </a:lnSpc>
            <a:defRPr cap="all"/>
          </a:pPr>
          <a:r>
            <a:rPr lang="en-US"/>
            <a:t>Project Mentoring</a:t>
          </a:r>
        </a:p>
      </dgm:t>
    </dgm:pt>
    <dgm:pt modelId="{79F0447F-CFB2-42B8-B82D-5A88D6A14D3E}" type="parTrans" cxnId="{EF622609-2A73-4203-B3A6-CD18CEC495BF}">
      <dgm:prSet/>
      <dgm:spPr/>
      <dgm:t>
        <a:bodyPr/>
        <a:lstStyle/>
        <a:p>
          <a:endParaRPr lang="en-US"/>
        </a:p>
      </dgm:t>
    </dgm:pt>
    <dgm:pt modelId="{00839632-2794-4FC6-9B45-BE50121765A2}" type="sibTrans" cxnId="{EF622609-2A73-4203-B3A6-CD18CEC495BF}">
      <dgm:prSet/>
      <dgm:spPr/>
      <dgm:t>
        <a:bodyPr/>
        <a:lstStyle/>
        <a:p>
          <a:endParaRPr lang="en-US"/>
        </a:p>
      </dgm:t>
    </dgm:pt>
    <dgm:pt modelId="{CE03221F-B922-43BE-BBEE-D85A0F9D9C10}">
      <dgm:prSet/>
      <dgm:spPr/>
      <dgm:t>
        <a:bodyPr/>
        <a:lstStyle/>
        <a:p>
          <a:pPr>
            <a:lnSpc>
              <a:spcPct val="100000"/>
            </a:lnSpc>
            <a:defRPr cap="all"/>
          </a:pPr>
          <a:r>
            <a:rPr lang="en-US"/>
            <a:t>Showcase opportunities</a:t>
          </a:r>
        </a:p>
      </dgm:t>
    </dgm:pt>
    <dgm:pt modelId="{FDB4A5BF-7574-40FB-9C77-4C186C22297A}" type="parTrans" cxnId="{BB0094F9-4C4B-4A83-8E76-D081EB7825AF}">
      <dgm:prSet/>
      <dgm:spPr/>
      <dgm:t>
        <a:bodyPr/>
        <a:lstStyle/>
        <a:p>
          <a:endParaRPr lang="en-US"/>
        </a:p>
      </dgm:t>
    </dgm:pt>
    <dgm:pt modelId="{94F34299-5866-458F-B805-D5A46C57F27A}" type="sibTrans" cxnId="{BB0094F9-4C4B-4A83-8E76-D081EB7825AF}">
      <dgm:prSet/>
      <dgm:spPr/>
      <dgm:t>
        <a:bodyPr/>
        <a:lstStyle/>
        <a:p>
          <a:endParaRPr lang="en-US"/>
        </a:p>
      </dgm:t>
    </dgm:pt>
    <dgm:pt modelId="{0A7915DD-E63C-4168-86E5-BBDEFBF18E57}">
      <dgm:prSet/>
      <dgm:spPr/>
      <dgm:t>
        <a:bodyPr/>
        <a:lstStyle/>
        <a:p>
          <a:pPr>
            <a:lnSpc>
              <a:spcPct val="100000"/>
            </a:lnSpc>
            <a:defRPr cap="all"/>
          </a:pPr>
          <a:r>
            <a:rPr lang="en-US"/>
            <a:t>Job </a:t>
          </a:r>
          <a:r>
            <a:rPr lang="en-US">
              <a:latin typeface="Aptos Display" panose="020F0302020204030204"/>
            </a:rPr>
            <a:t>Internships</a:t>
          </a:r>
          <a:endParaRPr lang="en-US"/>
        </a:p>
      </dgm:t>
    </dgm:pt>
    <dgm:pt modelId="{13D3A9B3-1D9F-4985-A6D4-2A21E65A126D}" type="parTrans" cxnId="{37CFCBE6-AEB1-4847-A427-F32E2FF77230}">
      <dgm:prSet/>
      <dgm:spPr/>
      <dgm:t>
        <a:bodyPr/>
        <a:lstStyle/>
        <a:p>
          <a:endParaRPr lang="en-US"/>
        </a:p>
      </dgm:t>
    </dgm:pt>
    <dgm:pt modelId="{03603D8D-A41C-40A0-A850-6A9564D57779}" type="sibTrans" cxnId="{37CFCBE6-AEB1-4847-A427-F32E2FF77230}">
      <dgm:prSet/>
      <dgm:spPr/>
      <dgm:t>
        <a:bodyPr/>
        <a:lstStyle/>
        <a:p>
          <a:endParaRPr lang="en-US"/>
        </a:p>
      </dgm:t>
    </dgm:pt>
    <dgm:pt modelId="{F10D5739-F9AA-4BED-8A25-95921FBA1255}">
      <dgm:prSet phldr="0"/>
      <dgm:spPr/>
      <dgm:t>
        <a:bodyPr/>
        <a:lstStyle/>
        <a:p>
          <a:pPr>
            <a:lnSpc>
              <a:spcPct val="100000"/>
            </a:lnSpc>
            <a:defRPr cap="all"/>
          </a:pPr>
          <a:r>
            <a:rPr lang="en-US">
              <a:latin typeface="Aptos Display" panose="020F0302020204030204"/>
            </a:rPr>
            <a:t>Certification </a:t>
          </a:r>
          <a:endParaRPr lang="en-US"/>
        </a:p>
      </dgm:t>
    </dgm:pt>
    <dgm:pt modelId="{939BAA50-B46B-4829-8924-BD4DE6C49474}" type="parTrans" cxnId="{044DB0BE-7D09-4FCD-AAEA-5936A90A15D5}">
      <dgm:prSet/>
      <dgm:spPr/>
      <dgm:t>
        <a:bodyPr/>
        <a:lstStyle/>
        <a:p>
          <a:endParaRPr lang="en-US"/>
        </a:p>
      </dgm:t>
    </dgm:pt>
    <dgm:pt modelId="{7774193F-1B90-4181-BC23-BCFF781C831E}" type="sibTrans" cxnId="{044DB0BE-7D09-4FCD-AAEA-5936A90A15D5}">
      <dgm:prSet/>
      <dgm:spPr/>
      <dgm:t>
        <a:bodyPr/>
        <a:lstStyle/>
        <a:p>
          <a:endParaRPr lang="en-US"/>
        </a:p>
      </dgm:t>
    </dgm:pt>
    <dgm:pt modelId="{6B41B8C3-EDDE-4CDF-878C-0B7F294CA5A7}" type="pres">
      <dgm:prSet presAssocID="{51E61E41-6B1A-4C65-970C-C3CB05C9CC3E}" presName="root" presStyleCnt="0">
        <dgm:presLayoutVars>
          <dgm:dir/>
          <dgm:resizeHandles val="exact"/>
        </dgm:presLayoutVars>
      </dgm:prSet>
      <dgm:spPr/>
    </dgm:pt>
    <dgm:pt modelId="{155D8C70-520B-4C47-8A17-E0EA5E615248}" type="pres">
      <dgm:prSet presAssocID="{470762A1-8814-4FE4-8DE9-660BB356F567}" presName="compNode" presStyleCnt="0"/>
      <dgm:spPr/>
    </dgm:pt>
    <dgm:pt modelId="{7D882F4A-0951-4427-9383-49AFF5DDB5D6}" type="pres">
      <dgm:prSet presAssocID="{470762A1-8814-4FE4-8DE9-660BB356F567}" presName="iconBgRect" presStyleLbl="bgShp" presStyleIdx="0" presStyleCnt="6"/>
      <dgm:spPr/>
    </dgm:pt>
    <dgm:pt modelId="{032B27AE-6B53-4CEC-80EA-7E871D81945B}" type="pres">
      <dgm:prSet presAssocID="{470762A1-8814-4FE4-8DE9-660BB356F56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2DCA0CFD-CB5B-4500-B536-27E0517F06E4}" type="pres">
      <dgm:prSet presAssocID="{470762A1-8814-4FE4-8DE9-660BB356F567}" presName="spaceRect" presStyleCnt="0"/>
      <dgm:spPr/>
    </dgm:pt>
    <dgm:pt modelId="{B45C2BFF-259D-4BF6-85B9-A0452E295076}" type="pres">
      <dgm:prSet presAssocID="{470762A1-8814-4FE4-8DE9-660BB356F567}" presName="textRect" presStyleLbl="revTx" presStyleIdx="0" presStyleCnt="6">
        <dgm:presLayoutVars>
          <dgm:chMax val="1"/>
          <dgm:chPref val="1"/>
        </dgm:presLayoutVars>
      </dgm:prSet>
      <dgm:spPr/>
    </dgm:pt>
    <dgm:pt modelId="{D6BE53CB-6E97-4BA2-8B52-1696C7B9A9F9}" type="pres">
      <dgm:prSet presAssocID="{70C4E5F8-0FEF-41E7-911C-0B27D3B77B89}" presName="sibTrans" presStyleCnt="0"/>
      <dgm:spPr/>
    </dgm:pt>
    <dgm:pt modelId="{8E0EBC9E-9BE4-4C24-B991-2C3F03D4DB7A}" type="pres">
      <dgm:prSet presAssocID="{897C8361-3FBE-45B0-8A1D-9FE9A84EF285}" presName="compNode" presStyleCnt="0"/>
      <dgm:spPr/>
    </dgm:pt>
    <dgm:pt modelId="{B1516B69-89CE-4E9B-8BC7-2DED7B8B54EE}" type="pres">
      <dgm:prSet presAssocID="{897C8361-3FBE-45B0-8A1D-9FE9A84EF285}" presName="iconBgRect" presStyleLbl="bgShp" presStyleIdx="1" presStyleCnt="6"/>
      <dgm:spPr/>
    </dgm:pt>
    <dgm:pt modelId="{0728D6B4-CC18-4FF4-907D-2310779246B6}" type="pres">
      <dgm:prSet presAssocID="{897C8361-3FBE-45B0-8A1D-9FE9A84EF28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6BA5044-98E5-424D-8721-C13A08E88D43}" type="pres">
      <dgm:prSet presAssocID="{897C8361-3FBE-45B0-8A1D-9FE9A84EF285}" presName="spaceRect" presStyleCnt="0"/>
      <dgm:spPr/>
    </dgm:pt>
    <dgm:pt modelId="{290AF2AF-EB18-4CEF-B16E-A23D97DFABB7}" type="pres">
      <dgm:prSet presAssocID="{897C8361-3FBE-45B0-8A1D-9FE9A84EF285}" presName="textRect" presStyleLbl="revTx" presStyleIdx="1" presStyleCnt="6">
        <dgm:presLayoutVars>
          <dgm:chMax val="1"/>
          <dgm:chPref val="1"/>
        </dgm:presLayoutVars>
      </dgm:prSet>
      <dgm:spPr/>
    </dgm:pt>
    <dgm:pt modelId="{A3ACFBA2-7217-479E-B50C-8748409302B2}" type="pres">
      <dgm:prSet presAssocID="{A2136386-C824-4EB1-BDE3-B21ACD2FE04A}" presName="sibTrans" presStyleCnt="0"/>
      <dgm:spPr/>
    </dgm:pt>
    <dgm:pt modelId="{69459015-7F8B-4D48-8BB2-930B3E1B9C44}" type="pres">
      <dgm:prSet presAssocID="{F410D30F-E179-49D5-8CB2-EA3E0447CDA8}" presName="compNode" presStyleCnt="0"/>
      <dgm:spPr/>
    </dgm:pt>
    <dgm:pt modelId="{FC8A3EDD-EB74-4979-B6DB-B15803A93F5E}" type="pres">
      <dgm:prSet presAssocID="{F410D30F-E179-49D5-8CB2-EA3E0447CDA8}" presName="iconBgRect" presStyleLbl="bgShp" presStyleIdx="2" presStyleCnt="6"/>
      <dgm:spPr/>
    </dgm:pt>
    <dgm:pt modelId="{E00F536D-495B-463A-AB9E-8D1E25DD4FAC}" type="pres">
      <dgm:prSet presAssocID="{F410D30F-E179-49D5-8CB2-EA3E0447CD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82CEF245-1ECB-4707-BE5F-23AFCAF260C8}" type="pres">
      <dgm:prSet presAssocID="{F410D30F-E179-49D5-8CB2-EA3E0447CDA8}" presName="spaceRect" presStyleCnt="0"/>
      <dgm:spPr/>
    </dgm:pt>
    <dgm:pt modelId="{BDAB6E7F-9D12-4E39-965D-FD344091918F}" type="pres">
      <dgm:prSet presAssocID="{F410D30F-E179-49D5-8CB2-EA3E0447CDA8}" presName="textRect" presStyleLbl="revTx" presStyleIdx="2" presStyleCnt="6">
        <dgm:presLayoutVars>
          <dgm:chMax val="1"/>
          <dgm:chPref val="1"/>
        </dgm:presLayoutVars>
      </dgm:prSet>
      <dgm:spPr/>
    </dgm:pt>
    <dgm:pt modelId="{F4D731E2-9E05-493A-8DBD-792E22DA58BC}" type="pres">
      <dgm:prSet presAssocID="{00839632-2794-4FC6-9B45-BE50121765A2}" presName="sibTrans" presStyleCnt="0"/>
      <dgm:spPr/>
    </dgm:pt>
    <dgm:pt modelId="{AB552468-F616-418D-B99E-AE0A4F8300C4}" type="pres">
      <dgm:prSet presAssocID="{CE03221F-B922-43BE-BBEE-D85A0F9D9C10}" presName="compNode" presStyleCnt="0"/>
      <dgm:spPr/>
    </dgm:pt>
    <dgm:pt modelId="{7E786FA5-EA0F-4149-9B5D-D8FA96B622EC}" type="pres">
      <dgm:prSet presAssocID="{CE03221F-B922-43BE-BBEE-D85A0F9D9C10}" presName="iconBgRect" presStyleLbl="bgShp" presStyleIdx="3" presStyleCnt="6"/>
      <dgm:spPr/>
    </dgm:pt>
    <dgm:pt modelId="{AD3187D4-6A64-48F3-846E-7346E958CF40}" type="pres">
      <dgm:prSet presAssocID="{CE03221F-B922-43BE-BBEE-D85A0F9D9C1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50FBFF05-D3E4-4461-8759-9515C9C12F91}" type="pres">
      <dgm:prSet presAssocID="{CE03221F-B922-43BE-BBEE-D85A0F9D9C10}" presName="spaceRect" presStyleCnt="0"/>
      <dgm:spPr/>
    </dgm:pt>
    <dgm:pt modelId="{73B1AC10-9853-4880-93DC-CF30BD3FE86C}" type="pres">
      <dgm:prSet presAssocID="{CE03221F-B922-43BE-BBEE-D85A0F9D9C10}" presName="textRect" presStyleLbl="revTx" presStyleIdx="3" presStyleCnt="6">
        <dgm:presLayoutVars>
          <dgm:chMax val="1"/>
          <dgm:chPref val="1"/>
        </dgm:presLayoutVars>
      </dgm:prSet>
      <dgm:spPr/>
    </dgm:pt>
    <dgm:pt modelId="{15710551-315E-44C2-AB00-0BE2A00B8D59}" type="pres">
      <dgm:prSet presAssocID="{94F34299-5866-458F-B805-D5A46C57F27A}" presName="sibTrans" presStyleCnt="0"/>
      <dgm:spPr/>
    </dgm:pt>
    <dgm:pt modelId="{E83AA63C-D3EC-42A2-B4BE-49954ABB6062}" type="pres">
      <dgm:prSet presAssocID="{F10D5739-F9AA-4BED-8A25-95921FBA1255}" presName="compNode" presStyleCnt="0"/>
      <dgm:spPr/>
    </dgm:pt>
    <dgm:pt modelId="{1A5BF6DE-595B-4C84-9AEE-28EA8460DF83}" type="pres">
      <dgm:prSet presAssocID="{F10D5739-F9AA-4BED-8A25-95921FBA1255}" presName="iconBgRect" presStyleLbl="bgShp" presStyleIdx="4" presStyleCnt="6"/>
      <dgm:spPr/>
    </dgm:pt>
    <dgm:pt modelId="{A14E94FD-BBFE-4C59-A319-9C006C429CD3}" type="pres">
      <dgm:prSet presAssocID="{F10D5739-F9AA-4BED-8A25-95921FBA12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efcase"/>
        </a:ext>
      </dgm:extLst>
    </dgm:pt>
    <dgm:pt modelId="{2418225F-3DB4-4350-ABA3-9269D34DFA85}" type="pres">
      <dgm:prSet presAssocID="{F10D5739-F9AA-4BED-8A25-95921FBA1255}" presName="spaceRect" presStyleCnt="0"/>
      <dgm:spPr/>
    </dgm:pt>
    <dgm:pt modelId="{8A4661A7-B4C8-46DF-A89C-A3F32A34638E}" type="pres">
      <dgm:prSet presAssocID="{F10D5739-F9AA-4BED-8A25-95921FBA1255}" presName="textRect" presStyleLbl="revTx" presStyleIdx="4" presStyleCnt="6">
        <dgm:presLayoutVars>
          <dgm:chMax val="1"/>
          <dgm:chPref val="1"/>
        </dgm:presLayoutVars>
      </dgm:prSet>
      <dgm:spPr/>
    </dgm:pt>
    <dgm:pt modelId="{C4E061FE-3744-4506-AB05-12E759D754FC}" type="pres">
      <dgm:prSet presAssocID="{7774193F-1B90-4181-BC23-BCFF781C831E}" presName="sibTrans" presStyleCnt="0"/>
      <dgm:spPr/>
    </dgm:pt>
    <dgm:pt modelId="{EBC2E4E0-F71D-4A5B-815F-9ED9EBA46A0E}" type="pres">
      <dgm:prSet presAssocID="{0A7915DD-E63C-4168-86E5-BBDEFBF18E57}" presName="compNode" presStyleCnt="0"/>
      <dgm:spPr/>
    </dgm:pt>
    <dgm:pt modelId="{6A67A8C7-90A2-4B04-8DC1-8E591AE7E051}" type="pres">
      <dgm:prSet presAssocID="{0A7915DD-E63C-4168-86E5-BBDEFBF18E57}" presName="iconBgRect" presStyleLbl="bgShp" presStyleIdx="5" presStyleCnt="6"/>
      <dgm:spPr/>
    </dgm:pt>
    <dgm:pt modelId="{75742EBB-73B5-433B-8169-97202CF90B19}" type="pres">
      <dgm:prSet presAssocID="{0A7915DD-E63C-4168-86E5-BBDEFBF18E5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ploma"/>
        </a:ext>
      </dgm:extLst>
    </dgm:pt>
    <dgm:pt modelId="{1125AA02-3EF2-4386-9942-87C3FD1C76F2}" type="pres">
      <dgm:prSet presAssocID="{0A7915DD-E63C-4168-86E5-BBDEFBF18E57}" presName="spaceRect" presStyleCnt="0"/>
      <dgm:spPr/>
    </dgm:pt>
    <dgm:pt modelId="{DFE40763-06BB-4508-9461-7B64473D12B4}" type="pres">
      <dgm:prSet presAssocID="{0A7915DD-E63C-4168-86E5-BBDEFBF18E57}" presName="textRect" presStyleLbl="revTx" presStyleIdx="5" presStyleCnt="6">
        <dgm:presLayoutVars>
          <dgm:chMax val="1"/>
          <dgm:chPref val="1"/>
        </dgm:presLayoutVars>
      </dgm:prSet>
      <dgm:spPr/>
    </dgm:pt>
  </dgm:ptLst>
  <dgm:cxnLst>
    <dgm:cxn modelId="{EF622609-2A73-4203-B3A6-CD18CEC495BF}" srcId="{51E61E41-6B1A-4C65-970C-C3CB05C9CC3E}" destId="{F410D30F-E179-49D5-8CB2-EA3E0447CDA8}" srcOrd="2" destOrd="0" parTransId="{79F0447F-CFB2-42B8-B82D-5A88D6A14D3E}" sibTransId="{00839632-2794-4FC6-9B45-BE50121765A2}"/>
    <dgm:cxn modelId="{275D125D-F640-46B7-BDA8-074BD3913A27}" type="presOf" srcId="{897C8361-3FBE-45B0-8A1D-9FE9A84EF285}" destId="{290AF2AF-EB18-4CEF-B16E-A23D97DFABB7}" srcOrd="0" destOrd="0" presId="urn:microsoft.com/office/officeart/2018/5/layout/IconCircleLabelList"/>
    <dgm:cxn modelId="{E0C65341-D354-49C0-A4E0-0224954DDCE8}" type="presOf" srcId="{0A7915DD-E63C-4168-86E5-BBDEFBF18E57}" destId="{DFE40763-06BB-4508-9461-7B64473D12B4}" srcOrd="0" destOrd="0" presId="urn:microsoft.com/office/officeart/2018/5/layout/IconCircleLabelList"/>
    <dgm:cxn modelId="{899F4653-A04F-47FA-9D44-808B6001A20F}" type="presOf" srcId="{470762A1-8814-4FE4-8DE9-660BB356F567}" destId="{B45C2BFF-259D-4BF6-85B9-A0452E295076}" srcOrd="0" destOrd="0" presId="urn:microsoft.com/office/officeart/2018/5/layout/IconCircleLabelList"/>
    <dgm:cxn modelId="{A164765A-E3B7-41B0-B8F1-0DE0C03FA226}" srcId="{51E61E41-6B1A-4C65-970C-C3CB05C9CC3E}" destId="{897C8361-3FBE-45B0-8A1D-9FE9A84EF285}" srcOrd="1" destOrd="0" parTransId="{48D39919-6D48-4027-9544-2B12521F05B5}" sibTransId="{A2136386-C824-4EB1-BDE3-B21ACD2FE04A}"/>
    <dgm:cxn modelId="{3D9B757F-864D-4DB8-834C-CD74BA8FD3DC}" type="presOf" srcId="{CE03221F-B922-43BE-BBEE-D85A0F9D9C10}" destId="{73B1AC10-9853-4880-93DC-CF30BD3FE86C}" srcOrd="0" destOrd="0" presId="urn:microsoft.com/office/officeart/2018/5/layout/IconCircleLabelList"/>
    <dgm:cxn modelId="{D4E95295-096F-49CE-A11D-294C8E339E7F}" type="presOf" srcId="{51E61E41-6B1A-4C65-970C-C3CB05C9CC3E}" destId="{6B41B8C3-EDDE-4CDF-878C-0B7F294CA5A7}" srcOrd="0" destOrd="0" presId="urn:microsoft.com/office/officeart/2018/5/layout/IconCircleLabelList"/>
    <dgm:cxn modelId="{75ECDEBA-2C3D-4CC4-B051-691ED465FFE3}" type="presOf" srcId="{F10D5739-F9AA-4BED-8A25-95921FBA1255}" destId="{8A4661A7-B4C8-46DF-A89C-A3F32A34638E}" srcOrd="0" destOrd="0" presId="urn:microsoft.com/office/officeart/2018/5/layout/IconCircleLabelList"/>
    <dgm:cxn modelId="{044DB0BE-7D09-4FCD-AAEA-5936A90A15D5}" srcId="{51E61E41-6B1A-4C65-970C-C3CB05C9CC3E}" destId="{F10D5739-F9AA-4BED-8A25-95921FBA1255}" srcOrd="4" destOrd="0" parTransId="{939BAA50-B46B-4829-8924-BD4DE6C49474}" sibTransId="{7774193F-1B90-4181-BC23-BCFF781C831E}"/>
    <dgm:cxn modelId="{5EC5D2D5-6632-46F2-9C59-FF72E070719F}" type="presOf" srcId="{F410D30F-E179-49D5-8CB2-EA3E0447CDA8}" destId="{BDAB6E7F-9D12-4E39-965D-FD344091918F}" srcOrd="0" destOrd="0" presId="urn:microsoft.com/office/officeart/2018/5/layout/IconCircleLabelList"/>
    <dgm:cxn modelId="{37CFCBE6-AEB1-4847-A427-F32E2FF77230}" srcId="{51E61E41-6B1A-4C65-970C-C3CB05C9CC3E}" destId="{0A7915DD-E63C-4168-86E5-BBDEFBF18E57}" srcOrd="5" destOrd="0" parTransId="{13D3A9B3-1D9F-4985-A6D4-2A21E65A126D}" sibTransId="{03603D8D-A41C-40A0-A850-6A9564D57779}"/>
    <dgm:cxn modelId="{56CE6EF4-85F8-4319-9080-44F1F8437D6C}" srcId="{51E61E41-6B1A-4C65-970C-C3CB05C9CC3E}" destId="{470762A1-8814-4FE4-8DE9-660BB356F567}" srcOrd="0" destOrd="0" parTransId="{F237AF23-4B51-41C6-BF4F-426544F9CAAF}" sibTransId="{70C4E5F8-0FEF-41E7-911C-0B27D3B77B89}"/>
    <dgm:cxn modelId="{BB0094F9-4C4B-4A83-8E76-D081EB7825AF}" srcId="{51E61E41-6B1A-4C65-970C-C3CB05C9CC3E}" destId="{CE03221F-B922-43BE-BBEE-D85A0F9D9C10}" srcOrd="3" destOrd="0" parTransId="{FDB4A5BF-7574-40FB-9C77-4C186C22297A}" sibTransId="{94F34299-5866-458F-B805-D5A46C57F27A}"/>
    <dgm:cxn modelId="{2E83D6A5-CEC0-4F70-8566-024E2A3CB9A4}" type="presParOf" srcId="{6B41B8C3-EDDE-4CDF-878C-0B7F294CA5A7}" destId="{155D8C70-520B-4C47-8A17-E0EA5E615248}" srcOrd="0" destOrd="0" presId="urn:microsoft.com/office/officeart/2018/5/layout/IconCircleLabelList"/>
    <dgm:cxn modelId="{1D1D42BD-154F-4577-BE6C-34FA53D5C65F}" type="presParOf" srcId="{155D8C70-520B-4C47-8A17-E0EA5E615248}" destId="{7D882F4A-0951-4427-9383-49AFF5DDB5D6}" srcOrd="0" destOrd="0" presId="urn:microsoft.com/office/officeart/2018/5/layout/IconCircleLabelList"/>
    <dgm:cxn modelId="{406A9B56-C554-4D18-8DA5-C0F36F275006}" type="presParOf" srcId="{155D8C70-520B-4C47-8A17-E0EA5E615248}" destId="{032B27AE-6B53-4CEC-80EA-7E871D81945B}" srcOrd="1" destOrd="0" presId="urn:microsoft.com/office/officeart/2018/5/layout/IconCircleLabelList"/>
    <dgm:cxn modelId="{DB6E413D-893E-43B2-A0AB-9518E78EBEA0}" type="presParOf" srcId="{155D8C70-520B-4C47-8A17-E0EA5E615248}" destId="{2DCA0CFD-CB5B-4500-B536-27E0517F06E4}" srcOrd="2" destOrd="0" presId="urn:microsoft.com/office/officeart/2018/5/layout/IconCircleLabelList"/>
    <dgm:cxn modelId="{C960F7A5-4A2C-41A9-8C7C-346D23D524A7}" type="presParOf" srcId="{155D8C70-520B-4C47-8A17-E0EA5E615248}" destId="{B45C2BFF-259D-4BF6-85B9-A0452E295076}" srcOrd="3" destOrd="0" presId="urn:microsoft.com/office/officeart/2018/5/layout/IconCircleLabelList"/>
    <dgm:cxn modelId="{E32E534F-65DD-4536-962E-5735F9790A3E}" type="presParOf" srcId="{6B41B8C3-EDDE-4CDF-878C-0B7F294CA5A7}" destId="{D6BE53CB-6E97-4BA2-8B52-1696C7B9A9F9}" srcOrd="1" destOrd="0" presId="urn:microsoft.com/office/officeart/2018/5/layout/IconCircleLabelList"/>
    <dgm:cxn modelId="{66E757C3-C1A5-4F65-8404-E18BD596AA06}" type="presParOf" srcId="{6B41B8C3-EDDE-4CDF-878C-0B7F294CA5A7}" destId="{8E0EBC9E-9BE4-4C24-B991-2C3F03D4DB7A}" srcOrd="2" destOrd="0" presId="urn:microsoft.com/office/officeart/2018/5/layout/IconCircleLabelList"/>
    <dgm:cxn modelId="{7BE38811-B2A7-4274-9831-90E3FE85C37F}" type="presParOf" srcId="{8E0EBC9E-9BE4-4C24-B991-2C3F03D4DB7A}" destId="{B1516B69-89CE-4E9B-8BC7-2DED7B8B54EE}" srcOrd="0" destOrd="0" presId="urn:microsoft.com/office/officeart/2018/5/layout/IconCircleLabelList"/>
    <dgm:cxn modelId="{2BD56E9D-ED7D-4A1E-838F-6453AE32D691}" type="presParOf" srcId="{8E0EBC9E-9BE4-4C24-B991-2C3F03D4DB7A}" destId="{0728D6B4-CC18-4FF4-907D-2310779246B6}" srcOrd="1" destOrd="0" presId="urn:microsoft.com/office/officeart/2018/5/layout/IconCircleLabelList"/>
    <dgm:cxn modelId="{BF8A4C13-9854-4193-A57C-BD32B53949E6}" type="presParOf" srcId="{8E0EBC9E-9BE4-4C24-B991-2C3F03D4DB7A}" destId="{96BA5044-98E5-424D-8721-C13A08E88D43}" srcOrd="2" destOrd="0" presId="urn:microsoft.com/office/officeart/2018/5/layout/IconCircleLabelList"/>
    <dgm:cxn modelId="{3CE50A7B-AF36-4F0D-AD14-5A312842D65E}" type="presParOf" srcId="{8E0EBC9E-9BE4-4C24-B991-2C3F03D4DB7A}" destId="{290AF2AF-EB18-4CEF-B16E-A23D97DFABB7}" srcOrd="3" destOrd="0" presId="urn:microsoft.com/office/officeart/2018/5/layout/IconCircleLabelList"/>
    <dgm:cxn modelId="{731D5100-A84F-4D83-BF4C-CB2E0CF81232}" type="presParOf" srcId="{6B41B8C3-EDDE-4CDF-878C-0B7F294CA5A7}" destId="{A3ACFBA2-7217-479E-B50C-8748409302B2}" srcOrd="3" destOrd="0" presId="urn:microsoft.com/office/officeart/2018/5/layout/IconCircleLabelList"/>
    <dgm:cxn modelId="{F7C5F7B9-9C63-460A-B5EB-4A7DD77EBED3}" type="presParOf" srcId="{6B41B8C3-EDDE-4CDF-878C-0B7F294CA5A7}" destId="{69459015-7F8B-4D48-8BB2-930B3E1B9C44}" srcOrd="4" destOrd="0" presId="urn:microsoft.com/office/officeart/2018/5/layout/IconCircleLabelList"/>
    <dgm:cxn modelId="{40A9E5BD-D243-41AA-9F4C-7EB50844EF4A}" type="presParOf" srcId="{69459015-7F8B-4D48-8BB2-930B3E1B9C44}" destId="{FC8A3EDD-EB74-4979-B6DB-B15803A93F5E}" srcOrd="0" destOrd="0" presId="urn:microsoft.com/office/officeart/2018/5/layout/IconCircleLabelList"/>
    <dgm:cxn modelId="{709A2EAC-BAA6-4027-9070-5EE67140C390}" type="presParOf" srcId="{69459015-7F8B-4D48-8BB2-930B3E1B9C44}" destId="{E00F536D-495B-463A-AB9E-8D1E25DD4FAC}" srcOrd="1" destOrd="0" presId="urn:microsoft.com/office/officeart/2018/5/layout/IconCircleLabelList"/>
    <dgm:cxn modelId="{A88FD438-11F1-4D48-ABE3-433B9F956EF0}" type="presParOf" srcId="{69459015-7F8B-4D48-8BB2-930B3E1B9C44}" destId="{82CEF245-1ECB-4707-BE5F-23AFCAF260C8}" srcOrd="2" destOrd="0" presId="urn:microsoft.com/office/officeart/2018/5/layout/IconCircleLabelList"/>
    <dgm:cxn modelId="{BF6C0CB1-3B78-409A-BC4D-CBE72D519FAC}" type="presParOf" srcId="{69459015-7F8B-4D48-8BB2-930B3E1B9C44}" destId="{BDAB6E7F-9D12-4E39-965D-FD344091918F}" srcOrd="3" destOrd="0" presId="urn:microsoft.com/office/officeart/2018/5/layout/IconCircleLabelList"/>
    <dgm:cxn modelId="{1CE9EFF1-3493-43AC-A67B-3374DF553129}" type="presParOf" srcId="{6B41B8C3-EDDE-4CDF-878C-0B7F294CA5A7}" destId="{F4D731E2-9E05-493A-8DBD-792E22DA58BC}" srcOrd="5" destOrd="0" presId="urn:microsoft.com/office/officeart/2018/5/layout/IconCircleLabelList"/>
    <dgm:cxn modelId="{D0C192CD-ECBE-4234-8764-E1B854DFC74D}" type="presParOf" srcId="{6B41B8C3-EDDE-4CDF-878C-0B7F294CA5A7}" destId="{AB552468-F616-418D-B99E-AE0A4F8300C4}" srcOrd="6" destOrd="0" presId="urn:microsoft.com/office/officeart/2018/5/layout/IconCircleLabelList"/>
    <dgm:cxn modelId="{CCBC4550-CF1A-4978-8652-1204781C8E37}" type="presParOf" srcId="{AB552468-F616-418D-B99E-AE0A4F8300C4}" destId="{7E786FA5-EA0F-4149-9B5D-D8FA96B622EC}" srcOrd="0" destOrd="0" presId="urn:microsoft.com/office/officeart/2018/5/layout/IconCircleLabelList"/>
    <dgm:cxn modelId="{02B3B1B4-5F56-49D0-B6AC-7E5D542A9855}" type="presParOf" srcId="{AB552468-F616-418D-B99E-AE0A4F8300C4}" destId="{AD3187D4-6A64-48F3-846E-7346E958CF40}" srcOrd="1" destOrd="0" presId="urn:microsoft.com/office/officeart/2018/5/layout/IconCircleLabelList"/>
    <dgm:cxn modelId="{CD5A1558-D40D-40D5-AA8E-C932C33ACDD4}" type="presParOf" srcId="{AB552468-F616-418D-B99E-AE0A4F8300C4}" destId="{50FBFF05-D3E4-4461-8759-9515C9C12F91}" srcOrd="2" destOrd="0" presId="urn:microsoft.com/office/officeart/2018/5/layout/IconCircleLabelList"/>
    <dgm:cxn modelId="{D8D3D99E-924F-48DA-B821-7BC88DC19BE5}" type="presParOf" srcId="{AB552468-F616-418D-B99E-AE0A4F8300C4}" destId="{73B1AC10-9853-4880-93DC-CF30BD3FE86C}" srcOrd="3" destOrd="0" presId="urn:microsoft.com/office/officeart/2018/5/layout/IconCircleLabelList"/>
    <dgm:cxn modelId="{D6B41D06-681A-4A43-AC0F-DE660B49CBAA}" type="presParOf" srcId="{6B41B8C3-EDDE-4CDF-878C-0B7F294CA5A7}" destId="{15710551-315E-44C2-AB00-0BE2A00B8D59}" srcOrd="7" destOrd="0" presId="urn:microsoft.com/office/officeart/2018/5/layout/IconCircleLabelList"/>
    <dgm:cxn modelId="{BF3F097D-E16B-4D29-8AA4-B604ADC3DE6B}" type="presParOf" srcId="{6B41B8C3-EDDE-4CDF-878C-0B7F294CA5A7}" destId="{E83AA63C-D3EC-42A2-B4BE-49954ABB6062}" srcOrd="8" destOrd="0" presId="urn:microsoft.com/office/officeart/2018/5/layout/IconCircleLabelList"/>
    <dgm:cxn modelId="{5E98B11B-B95B-41D6-9F6D-70FF1B095BA4}" type="presParOf" srcId="{E83AA63C-D3EC-42A2-B4BE-49954ABB6062}" destId="{1A5BF6DE-595B-4C84-9AEE-28EA8460DF83}" srcOrd="0" destOrd="0" presId="urn:microsoft.com/office/officeart/2018/5/layout/IconCircleLabelList"/>
    <dgm:cxn modelId="{B789DA28-EF2E-480A-AB07-7E090722C611}" type="presParOf" srcId="{E83AA63C-D3EC-42A2-B4BE-49954ABB6062}" destId="{A14E94FD-BBFE-4C59-A319-9C006C429CD3}" srcOrd="1" destOrd="0" presId="urn:microsoft.com/office/officeart/2018/5/layout/IconCircleLabelList"/>
    <dgm:cxn modelId="{21B04C2B-7ACC-4AFE-B693-743CA14D695E}" type="presParOf" srcId="{E83AA63C-D3EC-42A2-B4BE-49954ABB6062}" destId="{2418225F-3DB4-4350-ABA3-9269D34DFA85}" srcOrd="2" destOrd="0" presId="urn:microsoft.com/office/officeart/2018/5/layout/IconCircleLabelList"/>
    <dgm:cxn modelId="{3776E1C4-B85E-45F8-919C-14E7F9017B8D}" type="presParOf" srcId="{E83AA63C-D3EC-42A2-B4BE-49954ABB6062}" destId="{8A4661A7-B4C8-46DF-A89C-A3F32A34638E}" srcOrd="3" destOrd="0" presId="urn:microsoft.com/office/officeart/2018/5/layout/IconCircleLabelList"/>
    <dgm:cxn modelId="{B4DDA703-2EF0-4F0D-9EA6-78CB18DC164D}" type="presParOf" srcId="{6B41B8C3-EDDE-4CDF-878C-0B7F294CA5A7}" destId="{C4E061FE-3744-4506-AB05-12E759D754FC}" srcOrd="9" destOrd="0" presId="urn:microsoft.com/office/officeart/2018/5/layout/IconCircleLabelList"/>
    <dgm:cxn modelId="{36C59313-1C2C-44DB-8909-48B67DE04F29}" type="presParOf" srcId="{6B41B8C3-EDDE-4CDF-878C-0B7F294CA5A7}" destId="{EBC2E4E0-F71D-4A5B-815F-9ED9EBA46A0E}" srcOrd="10" destOrd="0" presId="urn:microsoft.com/office/officeart/2018/5/layout/IconCircleLabelList"/>
    <dgm:cxn modelId="{3DDC390A-8CCA-4D0B-9400-4E6BB337A71B}" type="presParOf" srcId="{EBC2E4E0-F71D-4A5B-815F-9ED9EBA46A0E}" destId="{6A67A8C7-90A2-4B04-8DC1-8E591AE7E051}" srcOrd="0" destOrd="0" presId="urn:microsoft.com/office/officeart/2018/5/layout/IconCircleLabelList"/>
    <dgm:cxn modelId="{296D419A-101C-4701-B023-CBBD05D7F78E}" type="presParOf" srcId="{EBC2E4E0-F71D-4A5B-815F-9ED9EBA46A0E}" destId="{75742EBB-73B5-433B-8169-97202CF90B19}" srcOrd="1" destOrd="0" presId="urn:microsoft.com/office/officeart/2018/5/layout/IconCircleLabelList"/>
    <dgm:cxn modelId="{E8C76AE8-13D3-4E78-8530-4E2B585E0D16}" type="presParOf" srcId="{EBC2E4E0-F71D-4A5B-815F-9ED9EBA46A0E}" destId="{1125AA02-3EF2-4386-9942-87C3FD1C76F2}" srcOrd="2" destOrd="0" presId="urn:microsoft.com/office/officeart/2018/5/layout/IconCircleLabelList"/>
    <dgm:cxn modelId="{FD0DB51D-CE69-49CA-9E62-71F0B34CC9F4}" type="presParOf" srcId="{EBC2E4E0-F71D-4A5B-815F-9ED9EBA46A0E}" destId="{DFE40763-06BB-4508-9461-7B64473D12B4}"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A6EDF-9879-4E20-8D1E-CE62A5B517BA}" type="doc">
      <dgm:prSet loTypeId="urn:microsoft.com/office/officeart/2008/layout/AccentedPicture" loCatId="picture" qsTypeId="urn:microsoft.com/office/officeart/2005/8/quickstyle/3d3" qsCatId="3D" csTypeId="urn:microsoft.com/office/officeart/2005/8/colors/accent1_2" csCatId="accent1" phldr="1"/>
      <dgm:spPr/>
      <dgm:t>
        <a:bodyPr/>
        <a:lstStyle/>
        <a:p>
          <a:endParaRPr lang="en-IN"/>
        </a:p>
      </dgm:t>
    </dgm:pt>
    <dgm:pt modelId="{578F7D19-CB2D-4A22-B6F4-CBF9DC3AAACA}">
      <dgm:prSet phldrT="[Text]"/>
      <dgm:spPr/>
      <dgm:t>
        <a:bodyPr/>
        <a:lstStyle/>
        <a:p>
          <a:r>
            <a:rPr lang="en-IN" b="1" i="0" u="none" dirty="0"/>
            <a:t>Course </a:t>
          </a:r>
          <a:r>
            <a:rPr lang="en-US" b="1" dirty="0"/>
            <a:t> Outline</a:t>
          </a:r>
          <a:endParaRPr lang="en-IN" b="1" dirty="0"/>
        </a:p>
      </dgm:t>
    </dgm:pt>
    <dgm:pt modelId="{D490DBC7-B20B-4928-9069-BF0E68443B1E}" type="parTrans" cxnId="{B5855DE4-9C96-4214-9716-CCE6A7492D93}">
      <dgm:prSet/>
      <dgm:spPr/>
      <dgm:t>
        <a:bodyPr/>
        <a:lstStyle/>
        <a:p>
          <a:endParaRPr lang="en-IN"/>
        </a:p>
      </dgm:t>
    </dgm:pt>
    <dgm:pt modelId="{D0CEEB97-C362-4FFC-BEFA-8031F9F1DDF4}" type="sibTrans" cxnId="{B5855DE4-9C96-4214-9716-CCE6A7492D93}">
      <dgm:prSet/>
      <dgm:spPr>
        <a:solidFill>
          <a:srgbClr val="00B0F0"/>
        </a:solidFill>
      </dgm:spPr>
      <dgm:t>
        <a:bodyPr/>
        <a:lstStyle/>
        <a:p>
          <a:endParaRPr lang="en-IN"/>
        </a:p>
      </dgm:t>
    </dgm:pt>
    <dgm:pt modelId="{B855A62D-AA15-4F71-8661-24CBEC856E7B}">
      <dgm:prSet phldrT="[Text]"/>
      <dgm:spPr/>
      <dgm:t>
        <a:bodyPr/>
        <a:lstStyle/>
        <a:p>
          <a:r>
            <a:rPr lang="en-US" dirty="0"/>
            <a:t>Foundation to AI and AI Programming-Python</a:t>
          </a:r>
          <a:endParaRPr lang="en-IN" dirty="0"/>
        </a:p>
      </dgm:t>
    </dgm:pt>
    <dgm:pt modelId="{5E31050A-DA87-43C5-AEEC-D36F81D18E51}" type="parTrans" cxnId="{8102E7E3-8930-42FF-9EDC-62149E2AFD13}">
      <dgm:prSet/>
      <dgm:spPr/>
      <dgm:t>
        <a:bodyPr/>
        <a:lstStyle/>
        <a:p>
          <a:endParaRPr lang="en-IN"/>
        </a:p>
      </dgm:t>
    </dgm:pt>
    <dgm:pt modelId="{2EF22E37-2D15-40A6-9B84-9214A06C32C7}" type="sibTrans" cxnId="{8102E7E3-8930-42FF-9EDC-62149E2AFD13}">
      <dgm:prSet/>
      <dgm:spPr/>
      <dgm:t>
        <a:bodyPr/>
        <a:lstStyle/>
        <a:p>
          <a:endParaRPr lang="en-IN"/>
        </a:p>
      </dgm:t>
    </dgm:pt>
    <dgm:pt modelId="{1603125E-885D-4BAD-8F3A-481A2874F623}">
      <dgm:prSet phldrT="[Text]"/>
      <dgm:spPr/>
      <dgm:t>
        <a:bodyPr/>
        <a:lstStyle/>
        <a:p>
          <a:r>
            <a:rPr lang="en-US" dirty="0"/>
            <a:t>Deep Dive into Machine Learning and Deep Learning Algorithms</a:t>
          </a:r>
          <a:endParaRPr lang="en-IN" dirty="0"/>
        </a:p>
      </dgm:t>
    </dgm:pt>
    <dgm:pt modelId="{53668606-8A5E-4BEF-82F3-CEF2E459679E}" type="parTrans" cxnId="{DBC9A33B-0B4A-4511-9A3D-EF482A8B65D3}">
      <dgm:prSet/>
      <dgm:spPr/>
      <dgm:t>
        <a:bodyPr/>
        <a:lstStyle/>
        <a:p>
          <a:endParaRPr lang="en-IN"/>
        </a:p>
      </dgm:t>
    </dgm:pt>
    <dgm:pt modelId="{2640CB24-D039-4E04-940D-67DBFE0858CA}" type="sibTrans" cxnId="{DBC9A33B-0B4A-4511-9A3D-EF482A8B65D3}">
      <dgm:prSet/>
      <dgm:spPr/>
      <dgm:t>
        <a:bodyPr/>
        <a:lstStyle/>
        <a:p>
          <a:endParaRPr lang="en-IN"/>
        </a:p>
      </dgm:t>
    </dgm:pt>
    <dgm:pt modelId="{20DBEE9D-DBC3-44F9-8406-C8E501402466}">
      <dgm:prSet phldrT="[Text]"/>
      <dgm:spPr/>
      <dgm:t>
        <a:bodyPr/>
        <a:lstStyle/>
        <a:p>
          <a:r>
            <a:rPr lang="en-US" dirty="0"/>
            <a:t>Deep Dive into NLP algorithms and Gen-AI applications</a:t>
          </a:r>
          <a:endParaRPr lang="en-IN" dirty="0"/>
        </a:p>
      </dgm:t>
    </dgm:pt>
    <dgm:pt modelId="{79F5D371-C0D7-45A0-BD30-B9F3466539B2}" type="parTrans" cxnId="{5A53327C-532B-4209-86C7-F3CA6C3598AE}">
      <dgm:prSet/>
      <dgm:spPr/>
      <dgm:t>
        <a:bodyPr/>
        <a:lstStyle/>
        <a:p>
          <a:endParaRPr lang="en-IN"/>
        </a:p>
      </dgm:t>
    </dgm:pt>
    <dgm:pt modelId="{C9A085A1-0174-4B1B-9462-F5CEAC2C849B}" type="sibTrans" cxnId="{5A53327C-532B-4209-86C7-F3CA6C3598AE}">
      <dgm:prSet/>
      <dgm:spPr/>
      <dgm:t>
        <a:bodyPr/>
        <a:lstStyle/>
        <a:p>
          <a:endParaRPr lang="en-IN"/>
        </a:p>
      </dgm:t>
    </dgm:pt>
    <dgm:pt modelId="{3679625A-D4FD-4B7D-96EA-C96DA625773D}">
      <dgm:prSet phldrT="[Text]"/>
      <dgm:spPr/>
      <dgm:t>
        <a:bodyPr/>
        <a:lstStyle/>
        <a:p>
          <a:r>
            <a:rPr lang="en-US" dirty="0"/>
            <a:t>Deploying ML/DL models on public Cloud</a:t>
          </a:r>
          <a:endParaRPr lang="en-IN" dirty="0"/>
        </a:p>
      </dgm:t>
    </dgm:pt>
    <dgm:pt modelId="{6629FE2E-FD6A-479D-AC95-8B11EFA92EEC}" type="parTrans" cxnId="{234C2CC1-1692-4AE9-BADE-6FC4FFCFD683}">
      <dgm:prSet/>
      <dgm:spPr/>
      <dgm:t>
        <a:bodyPr/>
        <a:lstStyle/>
        <a:p>
          <a:endParaRPr lang="en-IN"/>
        </a:p>
      </dgm:t>
    </dgm:pt>
    <dgm:pt modelId="{05EE60F3-E503-4AFA-AD85-E2E033C5C4E4}" type="sibTrans" cxnId="{234C2CC1-1692-4AE9-BADE-6FC4FFCFD683}">
      <dgm:prSet/>
      <dgm:spPr/>
      <dgm:t>
        <a:bodyPr/>
        <a:lstStyle/>
        <a:p>
          <a:endParaRPr lang="en-IN"/>
        </a:p>
      </dgm:t>
    </dgm:pt>
    <dgm:pt modelId="{8910598E-DBE1-4FF8-AE03-C36ABF3DDC35}">
      <dgm:prSet phldrT="[Text]"/>
      <dgm:spPr/>
      <dgm:t>
        <a:bodyPr/>
        <a:lstStyle/>
        <a:p>
          <a:r>
            <a:rPr lang="en-US" dirty="0"/>
            <a:t>Data Analysis with Python and </a:t>
          </a:r>
          <a:r>
            <a:rPr lang="en-US" dirty="0" err="1"/>
            <a:t>PowerBI</a:t>
          </a:r>
          <a:endParaRPr lang="en-IN" dirty="0"/>
        </a:p>
      </dgm:t>
    </dgm:pt>
    <dgm:pt modelId="{BEF5AAD5-30C2-451C-97D3-ADA2F6C2AF3E}" type="parTrans" cxnId="{65D5A743-267B-417A-91FA-056876FFAC0A}">
      <dgm:prSet/>
      <dgm:spPr/>
      <dgm:t>
        <a:bodyPr/>
        <a:lstStyle/>
        <a:p>
          <a:endParaRPr lang="en-IN"/>
        </a:p>
      </dgm:t>
    </dgm:pt>
    <dgm:pt modelId="{47ADB25A-5C40-4F9D-A99D-46DF3102F2F6}" type="sibTrans" cxnId="{65D5A743-267B-417A-91FA-056876FFAC0A}">
      <dgm:prSet/>
      <dgm:spPr/>
      <dgm:t>
        <a:bodyPr/>
        <a:lstStyle/>
        <a:p>
          <a:endParaRPr lang="en-IN"/>
        </a:p>
      </dgm:t>
    </dgm:pt>
    <dgm:pt modelId="{D363AF50-3A36-4766-B087-784ACA866D4B}" type="pres">
      <dgm:prSet presAssocID="{FE0A6EDF-9879-4E20-8D1E-CE62A5B517BA}" presName="Name0" presStyleCnt="0">
        <dgm:presLayoutVars>
          <dgm:dir/>
        </dgm:presLayoutVars>
      </dgm:prSet>
      <dgm:spPr/>
    </dgm:pt>
    <dgm:pt modelId="{CC1E4DF1-07BA-45FA-9F9B-D71911706F49}" type="pres">
      <dgm:prSet presAssocID="{D0CEEB97-C362-4FFC-BEFA-8031F9F1DDF4}" presName="picture_1" presStyleLbl="bgImgPlace1" presStyleIdx="0" presStyleCnt="1" custScaleX="91438" custLinFactNeighborX="1425" custLinFactNeighborY="-54"/>
      <dgm:spPr/>
    </dgm:pt>
    <dgm:pt modelId="{02A8B747-FCC0-456D-8F98-B42028903FC3}" type="pres">
      <dgm:prSet presAssocID="{578F7D19-CB2D-4A22-B6F4-CBF9DC3AAACA}" presName="text_1" presStyleLbl="node1" presStyleIdx="0" presStyleCnt="0">
        <dgm:presLayoutVars>
          <dgm:bulletEnabled val="1"/>
        </dgm:presLayoutVars>
      </dgm:prSet>
      <dgm:spPr/>
    </dgm:pt>
    <dgm:pt modelId="{9B026467-8FC7-40A6-9045-F7A21C77C284}" type="pres">
      <dgm:prSet presAssocID="{FE0A6EDF-9879-4E20-8D1E-CE62A5B517BA}" presName="linV" presStyleCnt="0"/>
      <dgm:spPr/>
    </dgm:pt>
    <dgm:pt modelId="{82A86272-98B2-4F77-A79E-F0317DD6D8EC}" type="pres">
      <dgm:prSet presAssocID="{B855A62D-AA15-4F71-8661-24CBEC856E7B}" presName="pair" presStyleCnt="0"/>
      <dgm:spPr/>
    </dgm:pt>
    <dgm:pt modelId="{D80FEA06-FB5C-49A4-BA52-C96CE7198E51}" type="pres">
      <dgm:prSet presAssocID="{B855A62D-AA15-4F71-8661-24CBEC856E7B}" presName="spaceH" presStyleLbl="node1" presStyleIdx="0" presStyleCnt="0"/>
      <dgm:spPr/>
    </dgm:pt>
    <dgm:pt modelId="{16CAC27A-78AB-48EA-84A1-090C395AAE3C}" type="pres">
      <dgm:prSet presAssocID="{B855A62D-AA15-4F71-8661-24CBEC856E7B}" presName="desPictures" presStyleLbl="alignImgPlace1" presStyleIdx="0" presStyleCnt="5"/>
      <dgm:spPr>
        <a:solidFill>
          <a:srgbClr val="00B0F0"/>
        </a:solidFill>
      </dgm:spPr>
    </dgm:pt>
    <dgm:pt modelId="{0FC362D9-1E09-4382-9712-4125C34D1ADB}" type="pres">
      <dgm:prSet presAssocID="{B855A62D-AA15-4F71-8661-24CBEC856E7B}" presName="desTextWrapper" presStyleCnt="0"/>
      <dgm:spPr/>
    </dgm:pt>
    <dgm:pt modelId="{CA9BAC58-1114-4AA9-9399-55DBC29D676B}" type="pres">
      <dgm:prSet presAssocID="{B855A62D-AA15-4F71-8661-24CBEC856E7B}" presName="desText" presStyleLbl="revTx" presStyleIdx="0" presStyleCnt="5">
        <dgm:presLayoutVars>
          <dgm:bulletEnabled val="1"/>
        </dgm:presLayoutVars>
      </dgm:prSet>
      <dgm:spPr/>
    </dgm:pt>
    <dgm:pt modelId="{C2E89D58-3728-440B-93F3-4291C17A063A}" type="pres">
      <dgm:prSet presAssocID="{2EF22E37-2D15-40A6-9B84-9214A06C32C7}" presName="spaceV" presStyleCnt="0"/>
      <dgm:spPr/>
    </dgm:pt>
    <dgm:pt modelId="{0FA15030-3878-4B1E-B55D-EA514944AF69}" type="pres">
      <dgm:prSet presAssocID="{8910598E-DBE1-4FF8-AE03-C36ABF3DDC35}" presName="pair" presStyleCnt="0"/>
      <dgm:spPr/>
    </dgm:pt>
    <dgm:pt modelId="{D002015A-5CE4-4AF3-8276-A715EF2AEBA5}" type="pres">
      <dgm:prSet presAssocID="{8910598E-DBE1-4FF8-AE03-C36ABF3DDC35}" presName="spaceH" presStyleLbl="node1" presStyleIdx="0" presStyleCnt="0"/>
      <dgm:spPr/>
    </dgm:pt>
    <dgm:pt modelId="{0B10712A-AFCD-43B4-92BD-3B8D948640F4}" type="pres">
      <dgm:prSet presAssocID="{8910598E-DBE1-4FF8-AE03-C36ABF3DDC35}" presName="desPictures" presStyleLbl="alignImgPlace1" presStyleIdx="1" presStyleCnt="5"/>
      <dgm:spPr>
        <a:solidFill>
          <a:srgbClr val="00B0F0"/>
        </a:solidFill>
      </dgm:spPr>
    </dgm:pt>
    <dgm:pt modelId="{F8715C87-E93D-486F-96CC-8E0EAC95A6EE}" type="pres">
      <dgm:prSet presAssocID="{8910598E-DBE1-4FF8-AE03-C36ABF3DDC35}" presName="desTextWrapper" presStyleCnt="0"/>
      <dgm:spPr/>
    </dgm:pt>
    <dgm:pt modelId="{73019C75-9B6D-4BBB-A271-39B612914A09}" type="pres">
      <dgm:prSet presAssocID="{8910598E-DBE1-4FF8-AE03-C36ABF3DDC35}" presName="desText" presStyleLbl="revTx" presStyleIdx="1" presStyleCnt="5">
        <dgm:presLayoutVars>
          <dgm:bulletEnabled val="1"/>
        </dgm:presLayoutVars>
      </dgm:prSet>
      <dgm:spPr/>
    </dgm:pt>
    <dgm:pt modelId="{0CBB7A26-723C-479D-A93C-44322CE9F6EE}" type="pres">
      <dgm:prSet presAssocID="{47ADB25A-5C40-4F9D-A99D-46DF3102F2F6}" presName="spaceV" presStyleCnt="0"/>
      <dgm:spPr/>
    </dgm:pt>
    <dgm:pt modelId="{9FB8FD9F-0F2E-4178-B755-57C049932DAD}" type="pres">
      <dgm:prSet presAssocID="{1603125E-885D-4BAD-8F3A-481A2874F623}" presName="pair" presStyleCnt="0"/>
      <dgm:spPr/>
    </dgm:pt>
    <dgm:pt modelId="{F4C59506-E8DF-4951-96E0-7E0B3AFACE8D}" type="pres">
      <dgm:prSet presAssocID="{1603125E-885D-4BAD-8F3A-481A2874F623}" presName="spaceH" presStyleLbl="node1" presStyleIdx="0" presStyleCnt="0"/>
      <dgm:spPr/>
    </dgm:pt>
    <dgm:pt modelId="{34175684-E3F8-4B8B-A1EC-047EC01F6799}" type="pres">
      <dgm:prSet presAssocID="{1603125E-885D-4BAD-8F3A-481A2874F623}" presName="desPictures" presStyleLbl="alignImgPlace1" presStyleIdx="2" presStyleCnt="5"/>
      <dgm:spPr>
        <a:solidFill>
          <a:srgbClr val="00B0F0"/>
        </a:solidFill>
      </dgm:spPr>
    </dgm:pt>
    <dgm:pt modelId="{2DA7230A-C236-48F8-B4E6-AC0733BA239D}" type="pres">
      <dgm:prSet presAssocID="{1603125E-885D-4BAD-8F3A-481A2874F623}" presName="desTextWrapper" presStyleCnt="0"/>
      <dgm:spPr/>
    </dgm:pt>
    <dgm:pt modelId="{53FA488A-B72C-4D52-92D8-F7E3A28F33D4}" type="pres">
      <dgm:prSet presAssocID="{1603125E-885D-4BAD-8F3A-481A2874F623}" presName="desText" presStyleLbl="revTx" presStyleIdx="2" presStyleCnt="5">
        <dgm:presLayoutVars>
          <dgm:bulletEnabled val="1"/>
        </dgm:presLayoutVars>
      </dgm:prSet>
      <dgm:spPr/>
    </dgm:pt>
    <dgm:pt modelId="{8BF6EE0D-4637-48A0-AE3C-202C4A978142}" type="pres">
      <dgm:prSet presAssocID="{2640CB24-D039-4E04-940D-67DBFE0858CA}" presName="spaceV" presStyleCnt="0"/>
      <dgm:spPr/>
    </dgm:pt>
    <dgm:pt modelId="{77257005-A4D6-46E6-B368-527A7D26619A}" type="pres">
      <dgm:prSet presAssocID="{20DBEE9D-DBC3-44F9-8406-C8E501402466}" presName="pair" presStyleCnt="0"/>
      <dgm:spPr/>
    </dgm:pt>
    <dgm:pt modelId="{3051DAD4-9E56-4583-A00F-F47996B826D5}" type="pres">
      <dgm:prSet presAssocID="{20DBEE9D-DBC3-44F9-8406-C8E501402466}" presName="spaceH" presStyleLbl="node1" presStyleIdx="0" presStyleCnt="0"/>
      <dgm:spPr/>
    </dgm:pt>
    <dgm:pt modelId="{2298B13A-3BEC-468F-B442-C07A8FB96873}" type="pres">
      <dgm:prSet presAssocID="{20DBEE9D-DBC3-44F9-8406-C8E501402466}" presName="desPictures" presStyleLbl="alignImgPlace1" presStyleIdx="3" presStyleCnt="5"/>
      <dgm:spPr>
        <a:solidFill>
          <a:srgbClr val="00B0F0"/>
        </a:solidFill>
      </dgm:spPr>
    </dgm:pt>
    <dgm:pt modelId="{F86481B5-9060-4B92-9C28-AE7AFF92C9CC}" type="pres">
      <dgm:prSet presAssocID="{20DBEE9D-DBC3-44F9-8406-C8E501402466}" presName="desTextWrapper" presStyleCnt="0"/>
      <dgm:spPr/>
    </dgm:pt>
    <dgm:pt modelId="{A0356691-ACB1-4498-B005-9396B1BFBAAD}" type="pres">
      <dgm:prSet presAssocID="{20DBEE9D-DBC3-44F9-8406-C8E501402466}" presName="desText" presStyleLbl="revTx" presStyleIdx="3" presStyleCnt="5">
        <dgm:presLayoutVars>
          <dgm:bulletEnabled val="1"/>
        </dgm:presLayoutVars>
      </dgm:prSet>
      <dgm:spPr/>
    </dgm:pt>
    <dgm:pt modelId="{3A65D3DC-D4D3-4005-AC2D-07200F9E369F}" type="pres">
      <dgm:prSet presAssocID="{C9A085A1-0174-4B1B-9462-F5CEAC2C849B}" presName="spaceV" presStyleCnt="0"/>
      <dgm:spPr/>
    </dgm:pt>
    <dgm:pt modelId="{94BB2E88-71D5-4442-9C52-0ABF75D48F7C}" type="pres">
      <dgm:prSet presAssocID="{3679625A-D4FD-4B7D-96EA-C96DA625773D}" presName="pair" presStyleCnt="0"/>
      <dgm:spPr/>
    </dgm:pt>
    <dgm:pt modelId="{80398AE0-93B2-43AE-9FCD-8E53CCA52010}" type="pres">
      <dgm:prSet presAssocID="{3679625A-D4FD-4B7D-96EA-C96DA625773D}" presName="spaceH" presStyleLbl="node1" presStyleIdx="0" presStyleCnt="0"/>
      <dgm:spPr/>
    </dgm:pt>
    <dgm:pt modelId="{8610AF52-6967-43E8-8058-FCE0B6AA9D11}" type="pres">
      <dgm:prSet presAssocID="{3679625A-D4FD-4B7D-96EA-C96DA625773D}" presName="desPictures" presStyleLbl="alignImgPlace1" presStyleIdx="4" presStyleCnt="5"/>
      <dgm:spPr>
        <a:solidFill>
          <a:srgbClr val="00B0F0"/>
        </a:solidFill>
      </dgm:spPr>
    </dgm:pt>
    <dgm:pt modelId="{965A20AF-B881-490D-8A54-EA61E18BA8B6}" type="pres">
      <dgm:prSet presAssocID="{3679625A-D4FD-4B7D-96EA-C96DA625773D}" presName="desTextWrapper" presStyleCnt="0"/>
      <dgm:spPr/>
    </dgm:pt>
    <dgm:pt modelId="{D35FA6B4-575A-4F3B-822C-A67440C6C32A}" type="pres">
      <dgm:prSet presAssocID="{3679625A-D4FD-4B7D-96EA-C96DA625773D}" presName="desText" presStyleLbl="revTx" presStyleIdx="4" presStyleCnt="5">
        <dgm:presLayoutVars>
          <dgm:bulletEnabled val="1"/>
        </dgm:presLayoutVars>
      </dgm:prSet>
      <dgm:spPr/>
    </dgm:pt>
    <dgm:pt modelId="{706D45D1-3E1F-49AC-977F-FF0F3C460B1C}" type="pres">
      <dgm:prSet presAssocID="{FE0A6EDF-9879-4E20-8D1E-CE62A5B517BA}" presName="maxNode" presStyleCnt="0"/>
      <dgm:spPr/>
    </dgm:pt>
    <dgm:pt modelId="{7E94EAEB-5D93-492B-9BD2-C2F58C999F91}" type="pres">
      <dgm:prSet presAssocID="{FE0A6EDF-9879-4E20-8D1E-CE62A5B517BA}" presName="Name33" presStyleCnt="0"/>
      <dgm:spPr/>
    </dgm:pt>
  </dgm:ptLst>
  <dgm:cxnLst>
    <dgm:cxn modelId="{DBC9A33B-0B4A-4511-9A3D-EF482A8B65D3}" srcId="{FE0A6EDF-9879-4E20-8D1E-CE62A5B517BA}" destId="{1603125E-885D-4BAD-8F3A-481A2874F623}" srcOrd="3" destOrd="0" parTransId="{53668606-8A5E-4BEF-82F3-CEF2E459679E}" sibTransId="{2640CB24-D039-4E04-940D-67DBFE0858CA}"/>
    <dgm:cxn modelId="{65D5A743-267B-417A-91FA-056876FFAC0A}" srcId="{FE0A6EDF-9879-4E20-8D1E-CE62A5B517BA}" destId="{8910598E-DBE1-4FF8-AE03-C36ABF3DDC35}" srcOrd="2" destOrd="0" parTransId="{BEF5AAD5-30C2-451C-97D3-ADA2F6C2AF3E}" sibTransId="{47ADB25A-5C40-4F9D-A99D-46DF3102F2F6}"/>
    <dgm:cxn modelId="{7525ED68-C3B8-4334-94E5-7BE8579AEDB8}" type="presOf" srcId="{FE0A6EDF-9879-4E20-8D1E-CE62A5B517BA}" destId="{D363AF50-3A36-4766-B087-784ACA866D4B}" srcOrd="0" destOrd="0" presId="urn:microsoft.com/office/officeart/2008/layout/AccentedPicture"/>
    <dgm:cxn modelId="{D1F05E4D-9938-4383-A3DA-B281BF7B5359}" type="presOf" srcId="{578F7D19-CB2D-4A22-B6F4-CBF9DC3AAACA}" destId="{02A8B747-FCC0-456D-8F98-B42028903FC3}" srcOrd="0" destOrd="0" presId="urn:microsoft.com/office/officeart/2008/layout/AccentedPicture"/>
    <dgm:cxn modelId="{5A53327C-532B-4209-86C7-F3CA6C3598AE}" srcId="{FE0A6EDF-9879-4E20-8D1E-CE62A5B517BA}" destId="{20DBEE9D-DBC3-44F9-8406-C8E501402466}" srcOrd="4" destOrd="0" parTransId="{79F5D371-C0D7-45A0-BD30-B9F3466539B2}" sibTransId="{C9A085A1-0174-4B1B-9462-F5CEAC2C849B}"/>
    <dgm:cxn modelId="{A97ED582-644A-40AB-9CF5-AACC8926800B}" type="presOf" srcId="{1603125E-885D-4BAD-8F3A-481A2874F623}" destId="{53FA488A-B72C-4D52-92D8-F7E3A28F33D4}" srcOrd="0" destOrd="0" presId="urn:microsoft.com/office/officeart/2008/layout/AccentedPicture"/>
    <dgm:cxn modelId="{A0CAE68B-DFD3-44AD-8FEE-AC74A4F60078}" type="presOf" srcId="{3679625A-D4FD-4B7D-96EA-C96DA625773D}" destId="{D35FA6B4-575A-4F3B-822C-A67440C6C32A}" srcOrd="0" destOrd="0" presId="urn:microsoft.com/office/officeart/2008/layout/AccentedPicture"/>
    <dgm:cxn modelId="{37B84E91-2F3F-4C40-8FFE-3D71AA48ED75}" type="presOf" srcId="{20DBEE9D-DBC3-44F9-8406-C8E501402466}" destId="{A0356691-ACB1-4498-B005-9396B1BFBAAD}" srcOrd="0" destOrd="0" presId="urn:microsoft.com/office/officeart/2008/layout/AccentedPicture"/>
    <dgm:cxn modelId="{D41FCDA9-ECD9-4602-8053-075BB3BD4FC9}" type="presOf" srcId="{B855A62D-AA15-4F71-8661-24CBEC856E7B}" destId="{CA9BAC58-1114-4AA9-9399-55DBC29D676B}" srcOrd="0" destOrd="0" presId="urn:microsoft.com/office/officeart/2008/layout/AccentedPicture"/>
    <dgm:cxn modelId="{234C2CC1-1692-4AE9-BADE-6FC4FFCFD683}" srcId="{FE0A6EDF-9879-4E20-8D1E-CE62A5B517BA}" destId="{3679625A-D4FD-4B7D-96EA-C96DA625773D}" srcOrd="5" destOrd="0" parTransId="{6629FE2E-FD6A-479D-AC95-8B11EFA92EEC}" sibTransId="{05EE60F3-E503-4AFA-AD85-E2E033C5C4E4}"/>
    <dgm:cxn modelId="{21CF76CB-D310-4115-8009-8AD00E731134}" type="presOf" srcId="{D0CEEB97-C362-4FFC-BEFA-8031F9F1DDF4}" destId="{CC1E4DF1-07BA-45FA-9F9B-D71911706F49}" srcOrd="0" destOrd="0" presId="urn:microsoft.com/office/officeart/2008/layout/AccentedPicture"/>
    <dgm:cxn modelId="{8102E7E3-8930-42FF-9EDC-62149E2AFD13}" srcId="{FE0A6EDF-9879-4E20-8D1E-CE62A5B517BA}" destId="{B855A62D-AA15-4F71-8661-24CBEC856E7B}" srcOrd="1" destOrd="0" parTransId="{5E31050A-DA87-43C5-AEEC-D36F81D18E51}" sibTransId="{2EF22E37-2D15-40A6-9B84-9214A06C32C7}"/>
    <dgm:cxn modelId="{B5855DE4-9C96-4214-9716-CCE6A7492D93}" srcId="{FE0A6EDF-9879-4E20-8D1E-CE62A5B517BA}" destId="{578F7D19-CB2D-4A22-B6F4-CBF9DC3AAACA}" srcOrd="0" destOrd="0" parTransId="{D490DBC7-B20B-4928-9069-BF0E68443B1E}" sibTransId="{D0CEEB97-C362-4FFC-BEFA-8031F9F1DDF4}"/>
    <dgm:cxn modelId="{106A2AE6-6C0E-48F3-A1AF-CB9DC7E1BD02}" type="presOf" srcId="{8910598E-DBE1-4FF8-AE03-C36ABF3DDC35}" destId="{73019C75-9B6D-4BBB-A271-39B612914A09}" srcOrd="0" destOrd="0" presId="urn:microsoft.com/office/officeart/2008/layout/AccentedPicture"/>
    <dgm:cxn modelId="{2F79837E-19CA-4412-A205-89C96DF274DC}" type="presParOf" srcId="{D363AF50-3A36-4766-B087-784ACA866D4B}" destId="{CC1E4DF1-07BA-45FA-9F9B-D71911706F49}" srcOrd="0" destOrd="0" presId="urn:microsoft.com/office/officeart/2008/layout/AccentedPicture"/>
    <dgm:cxn modelId="{49854E63-F812-493E-AF41-B2D14D82EE3A}" type="presParOf" srcId="{D363AF50-3A36-4766-B087-784ACA866D4B}" destId="{02A8B747-FCC0-456D-8F98-B42028903FC3}" srcOrd="1" destOrd="0" presId="urn:microsoft.com/office/officeart/2008/layout/AccentedPicture"/>
    <dgm:cxn modelId="{8427F0A2-1920-4904-A6F2-1E3947124A9D}" type="presParOf" srcId="{D363AF50-3A36-4766-B087-784ACA866D4B}" destId="{9B026467-8FC7-40A6-9045-F7A21C77C284}" srcOrd="2" destOrd="0" presId="urn:microsoft.com/office/officeart/2008/layout/AccentedPicture"/>
    <dgm:cxn modelId="{584A425C-D2D1-4DEA-A449-C0327800C181}" type="presParOf" srcId="{9B026467-8FC7-40A6-9045-F7A21C77C284}" destId="{82A86272-98B2-4F77-A79E-F0317DD6D8EC}" srcOrd="0" destOrd="0" presId="urn:microsoft.com/office/officeart/2008/layout/AccentedPicture"/>
    <dgm:cxn modelId="{E05F0C86-DBB4-4E09-A1F2-459E8C7988EA}" type="presParOf" srcId="{82A86272-98B2-4F77-A79E-F0317DD6D8EC}" destId="{D80FEA06-FB5C-49A4-BA52-C96CE7198E51}" srcOrd="0" destOrd="0" presId="urn:microsoft.com/office/officeart/2008/layout/AccentedPicture"/>
    <dgm:cxn modelId="{18F52ABD-A593-45C5-8FC8-0C155C7B831C}" type="presParOf" srcId="{82A86272-98B2-4F77-A79E-F0317DD6D8EC}" destId="{16CAC27A-78AB-48EA-84A1-090C395AAE3C}" srcOrd="1" destOrd="0" presId="urn:microsoft.com/office/officeart/2008/layout/AccentedPicture"/>
    <dgm:cxn modelId="{99464450-CE5D-4C7E-9F4D-D325AC3E2B05}" type="presParOf" srcId="{82A86272-98B2-4F77-A79E-F0317DD6D8EC}" destId="{0FC362D9-1E09-4382-9712-4125C34D1ADB}" srcOrd="2" destOrd="0" presId="urn:microsoft.com/office/officeart/2008/layout/AccentedPicture"/>
    <dgm:cxn modelId="{90CF5557-43E5-4458-B575-BB9ECD33E9A5}" type="presParOf" srcId="{0FC362D9-1E09-4382-9712-4125C34D1ADB}" destId="{CA9BAC58-1114-4AA9-9399-55DBC29D676B}" srcOrd="0" destOrd="0" presId="urn:microsoft.com/office/officeart/2008/layout/AccentedPicture"/>
    <dgm:cxn modelId="{2CD0C6D2-6108-45C6-AB8F-12BB2C4B0FCF}" type="presParOf" srcId="{9B026467-8FC7-40A6-9045-F7A21C77C284}" destId="{C2E89D58-3728-440B-93F3-4291C17A063A}" srcOrd="1" destOrd="0" presId="urn:microsoft.com/office/officeart/2008/layout/AccentedPicture"/>
    <dgm:cxn modelId="{C696F5A1-B510-4C4D-871B-D702635B241D}" type="presParOf" srcId="{9B026467-8FC7-40A6-9045-F7A21C77C284}" destId="{0FA15030-3878-4B1E-B55D-EA514944AF69}" srcOrd="2" destOrd="0" presId="urn:microsoft.com/office/officeart/2008/layout/AccentedPicture"/>
    <dgm:cxn modelId="{7453E7C5-3659-42E3-9F39-919A5A9CA024}" type="presParOf" srcId="{0FA15030-3878-4B1E-B55D-EA514944AF69}" destId="{D002015A-5CE4-4AF3-8276-A715EF2AEBA5}" srcOrd="0" destOrd="0" presId="urn:microsoft.com/office/officeart/2008/layout/AccentedPicture"/>
    <dgm:cxn modelId="{1BC845CF-1A52-4612-8C62-33172E508972}" type="presParOf" srcId="{0FA15030-3878-4B1E-B55D-EA514944AF69}" destId="{0B10712A-AFCD-43B4-92BD-3B8D948640F4}" srcOrd="1" destOrd="0" presId="urn:microsoft.com/office/officeart/2008/layout/AccentedPicture"/>
    <dgm:cxn modelId="{51502599-8FE8-4CE7-8684-009328AE61E2}" type="presParOf" srcId="{0FA15030-3878-4B1E-B55D-EA514944AF69}" destId="{F8715C87-E93D-486F-96CC-8E0EAC95A6EE}" srcOrd="2" destOrd="0" presId="urn:microsoft.com/office/officeart/2008/layout/AccentedPicture"/>
    <dgm:cxn modelId="{24AF570F-D12A-4F99-8510-C5881C939DF7}" type="presParOf" srcId="{F8715C87-E93D-486F-96CC-8E0EAC95A6EE}" destId="{73019C75-9B6D-4BBB-A271-39B612914A09}" srcOrd="0" destOrd="0" presId="urn:microsoft.com/office/officeart/2008/layout/AccentedPicture"/>
    <dgm:cxn modelId="{6BEFFAAF-3457-4646-B3D2-BCF1FFEF660A}" type="presParOf" srcId="{9B026467-8FC7-40A6-9045-F7A21C77C284}" destId="{0CBB7A26-723C-479D-A93C-44322CE9F6EE}" srcOrd="3" destOrd="0" presId="urn:microsoft.com/office/officeart/2008/layout/AccentedPicture"/>
    <dgm:cxn modelId="{F3A97BFB-0F5F-48D0-9DEA-EEC744CEA067}" type="presParOf" srcId="{9B026467-8FC7-40A6-9045-F7A21C77C284}" destId="{9FB8FD9F-0F2E-4178-B755-57C049932DAD}" srcOrd="4" destOrd="0" presId="urn:microsoft.com/office/officeart/2008/layout/AccentedPicture"/>
    <dgm:cxn modelId="{DE67604E-98CF-462E-9E0A-7D0CB6F2F47A}" type="presParOf" srcId="{9FB8FD9F-0F2E-4178-B755-57C049932DAD}" destId="{F4C59506-E8DF-4951-96E0-7E0B3AFACE8D}" srcOrd="0" destOrd="0" presId="urn:microsoft.com/office/officeart/2008/layout/AccentedPicture"/>
    <dgm:cxn modelId="{F4DED21D-D020-4EFF-80DE-61340AAEA033}" type="presParOf" srcId="{9FB8FD9F-0F2E-4178-B755-57C049932DAD}" destId="{34175684-E3F8-4B8B-A1EC-047EC01F6799}" srcOrd="1" destOrd="0" presId="urn:microsoft.com/office/officeart/2008/layout/AccentedPicture"/>
    <dgm:cxn modelId="{A44013EB-0027-4D40-94E2-658ADD4C7D7E}" type="presParOf" srcId="{9FB8FD9F-0F2E-4178-B755-57C049932DAD}" destId="{2DA7230A-C236-48F8-B4E6-AC0733BA239D}" srcOrd="2" destOrd="0" presId="urn:microsoft.com/office/officeart/2008/layout/AccentedPicture"/>
    <dgm:cxn modelId="{08DE78D1-57E7-4C38-95AB-0FCF164152FE}" type="presParOf" srcId="{2DA7230A-C236-48F8-B4E6-AC0733BA239D}" destId="{53FA488A-B72C-4D52-92D8-F7E3A28F33D4}" srcOrd="0" destOrd="0" presId="urn:microsoft.com/office/officeart/2008/layout/AccentedPicture"/>
    <dgm:cxn modelId="{B20ECDAB-CF74-45A9-AF85-5EF3375DAE54}" type="presParOf" srcId="{9B026467-8FC7-40A6-9045-F7A21C77C284}" destId="{8BF6EE0D-4637-48A0-AE3C-202C4A978142}" srcOrd="5" destOrd="0" presId="urn:microsoft.com/office/officeart/2008/layout/AccentedPicture"/>
    <dgm:cxn modelId="{C6CE1023-C3DA-4441-B151-7885CA87C455}" type="presParOf" srcId="{9B026467-8FC7-40A6-9045-F7A21C77C284}" destId="{77257005-A4D6-46E6-B368-527A7D26619A}" srcOrd="6" destOrd="0" presId="urn:microsoft.com/office/officeart/2008/layout/AccentedPicture"/>
    <dgm:cxn modelId="{EF519B2D-3CF3-4B91-A70A-656AB4C55FA3}" type="presParOf" srcId="{77257005-A4D6-46E6-B368-527A7D26619A}" destId="{3051DAD4-9E56-4583-A00F-F47996B826D5}" srcOrd="0" destOrd="0" presId="urn:microsoft.com/office/officeart/2008/layout/AccentedPicture"/>
    <dgm:cxn modelId="{72078C47-44C1-423C-A837-B05869251FCB}" type="presParOf" srcId="{77257005-A4D6-46E6-B368-527A7D26619A}" destId="{2298B13A-3BEC-468F-B442-C07A8FB96873}" srcOrd="1" destOrd="0" presId="urn:microsoft.com/office/officeart/2008/layout/AccentedPicture"/>
    <dgm:cxn modelId="{F264F5D9-BEBD-4EDA-A75B-E1CE876C73CE}" type="presParOf" srcId="{77257005-A4D6-46E6-B368-527A7D26619A}" destId="{F86481B5-9060-4B92-9C28-AE7AFF92C9CC}" srcOrd="2" destOrd="0" presId="urn:microsoft.com/office/officeart/2008/layout/AccentedPicture"/>
    <dgm:cxn modelId="{C7F59E08-C94A-49B6-A657-9AE3DF0DF00B}" type="presParOf" srcId="{F86481B5-9060-4B92-9C28-AE7AFF92C9CC}" destId="{A0356691-ACB1-4498-B005-9396B1BFBAAD}" srcOrd="0" destOrd="0" presId="urn:microsoft.com/office/officeart/2008/layout/AccentedPicture"/>
    <dgm:cxn modelId="{D5451FD5-D48A-4D88-82B0-515BA44DD3D0}" type="presParOf" srcId="{9B026467-8FC7-40A6-9045-F7A21C77C284}" destId="{3A65D3DC-D4D3-4005-AC2D-07200F9E369F}" srcOrd="7" destOrd="0" presId="urn:microsoft.com/office/officeart/2008/layout/AccentedPicture"/>
    <dgm:cxn modelId="{CB44A35C-0C7D-4B29-9275-D5BDCB063986}" type="presParOf" srcId="{9B026467-8FC7-40A6-9045-F7A21C77C284}" destId="{94BB2E88-71D5-4442-9C52-0ABF75D48F7C}" srcOrd="8" destOrd="0" presId="urn:microsoft.com/office/officeart/2008/layout/AccentedPicture"/>
    <dgm:cxn modelId="{0E61B602-4953-4470-B5E0-1F2AACE18732}" type="presParOf" srcId="{94BB2E88-71D5-4442-9C52-0ABF75D48F7C}" destId="{80398AE0-93B2-43AE-9FCD-8E53CCA52010}" srcOrd="0" destOrd="0" presId="urn:microsoft.com/office/officeart/2008/layout/AccentedPicture"/>
    <dgm:cxn modelId="{90D29097-314A-4D64-9492-72F59242EA5E}" type="presParOf" srcId="{94BB2E88-71D5-4442-9C52-0ABF75D48F7C}" destId="{8610AF52-6967-43E8-8058-FCE0B6AA9D11}" srcOrd="1" destOrd="0" presId="urn:microsoft.com/office/officeart/2008/layout/AccentedPicture"/>
    <dgm:cxn modelId="{A8B2E407-F343-4352-8358-9F536624FDE5}" type="presParOf" srcId="{94BB2E88-71D5-4442-9C52-0ABF75D48F7C}" destId="{965A20AF-B881-490D-8A54-EA61E18BA8B6}" srcOrd="2" destOrd="0" presId="urn:microsoft.com/office/officeart/2008/layout/AccentedPicture"/>
    <dgm:cxn modelId="{1C3E4A61-EDB2-482C-86F4-6086CD648BAC}" type="presParOf" srcId="{965A20AF-B881-490D-8A54-EA61E18BA8B6}" destId="{D35FA6B4-575A-4F3B-822C-A67440C6C32A}" srcOrd="0" destOrd="0" presId="urn:microsoft.com/office/officeart/2008/layout/AccentedPicture"/>
    <dgm:cxn modelId="{9B7EA207-60D9-48BA-9F39-36C1306F275D}" type="presParOf" srcId="{D363AF50-3A36-4766-B087-784ACA866D4B}" destId="{706D45D1-3E1F-49AC-977F-FF0F3C460B1C}" srcOrd="3" destOrd="0" presId="urn:microsoft.com/office/officeart/2008/layout/AccentedPicture"/>
    <dgm:cxn modelId="{0DDF4CC0-AE11-450A-877E-7FBF70B4192B}" type="presParOf" srcId="{706D45D1-3E1F-49AC-977F-FF0F3C460B1C}" destId="{7E94EAEB-5D93-492B-9BD2-C2F58C999F91}"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828AD7-1E1D-4FF0-ADA1-12F2A27011AD}" type="doc">
      <dgm:prSet loTypeId="urn:microsoft.com/office/officeart/2005/8/layout/hProcess10" loCatId="process" qsTypeId="urn:microsoft.com/office/officeart/2005/8/quickstyle/3d1" qsCatId="3D" csTypeId="urn:microsoft.com/office/officeart/2005/8/colors/accent1_2" csCatId="accent1" phldr="1"/>
      <dgm:spPr/>
      <dgm:t>
        <a:bodyPr/>
        <a:lstStyle/>
        <a:p>
          <a:endParaRPr lang="en-IN"/>
        </a:p>
      </dgm:t>
    </dgm:pt>
    <dgm:pt modelId="{66CA5F71-2E5D-4019-BBEB-F9AEED0197A7}">
      <dgm:prSet phldrT="[Text]"/>
      <dgm:spPr>
        <a:solidFill>
          <a:srgbClr val="00B0F0"/>
        </a:solidFill>
      </dgm:spPr>
      <dgm:t>
        <a:bodyPr/>
        <a:lstStyle/>
        <a:p>
          <a:r>
            <a:rPr lang="en-IN" b="0" i="0" u="none" dirty="0"/>
            <a:t>Complete mid &amp; final assessment with </a:t>
          </a:r>
          <a:r>
            <a:rPr lang="en-IN" b="1" i="0" u="none" dirty="0">
              <a:solidFill>
                <a:schemeClr val="tx1"/>
              </a:solidFill>
            </a:rPr>
            <a:t>above 60%  score</a:t>
          </a:r>
          <a:r>
            <a:rPr lang="en-US" b="0" i="0" dirty="0"/>
            <a:t>​</a:t>
          </a:r>
          <a:endParaRPr lang="en-IN" dirty="0"/>
        </a:p>
      </dgm:t>
    </dgm:pt>
    <dgm:pt modelId="{A849A608-1143-4B15-BB6E-59D328FCE5C3}" type="parTrans" cxnId="{CDDF318E-F5A8-4005-8F54-4BA8F9D45D32}">
      <dgm:prSet/>
      <dgm:spPr/>
      <dgm:t>
        <a:bodyPr/>
        <a:lstStyle/>
        <a:p>
          <a:endParaRPr lang="en-IN"/>
        </a:p>
      </dgm:t>
    </dgm:pt>
    <dgm:pt modelId="{C92BFB1D-4BDE-41FF-BF94-A3417F024A81}" type="sibTrans" cxnId="{CDDF318E-F5A8-4005-8F54-4BA8F9D45D32}">
      <dgm:prSet/>
      <dgm:spPr/>
      <dgm:t>
        <a:bodyPr/>
        <a:lstStyle/>
        <a:p>
          <a:endParaRPr lang="en-IN"/>
        </a:p>
      </dgm:t>
    </dgm:pt>
    <dgm:pt modelId="{77FACFB3-D6B8-4164-B2D2-71A5B9C0F21B}">
      <dgm:prSet phldrT="[Text]"/>
      <dgm:spPr>
        <a:solidFill>
          <a:srgbClr val="00B0F0"/>
        </a:solidFill>
      </dgm:spPr>
      <dgm:t>
        <a:bodyPr/>
        <a:lstStyle/>
        <a:p>
          <a:pPr>
            <a:buFont typeface="Arial" panose="020B0604020202020204" pitchFamily="34" charset="0"/>
            <a:buChar char="•"/>
          </a:pPr>
          <a:r>
            <a:rPr lang="en-IN" b="1" i="0" u="none" dirty="0">
              <a:solidFill>
                <a:schemeClr val="tx1"/>
              </a:solidFill>
            </a:rPr>
            <a:t>70% above attendance </a:t>
          </a:r>
          <a:r>
            <a:rPr lang="en-IN" b="0" i="0" u="none" dirty="0"/>
            <a:t>throughout the program</a:t>
          </a:r>
          <a:r>
            <a:rPr lang="en-US" b="0" i="0" dirty="0"/>
            <a:t>​</a:t>
          </a:r>
          <a:endParaRPr lang="en-IN" dirty="0"/>
        </a:p>
      </dgm:t>
    </dgm:pt>
    <dgm:pt modelId="{0A9D3150-6781-4395-BBAD-0A0A900BF15C}" type="parTrans" cxnId="{E2522681-5319-4642-A5F8-36B18D4C44A1}">
      <dgm:prSet/>
      <dgm:spPr/>
      <dgm:t>
        <a:bodyPr/>
        <a:lstStyle/>
        <a:p>
          <a:endParaRPr lang="en-IN"/>
        </a:p>
      </dgm:t>
    </dgm:pt>
    <dgm:pt modelId="{B1934E88-06B1-4418-87A9-5A09750E78C7}" type="sibTrans" cxnId="{E2522681-5319-4642-A5F8-36B18D4C44A1}">
      <dgm:prSet/>
      <dgm:spPr/>
      <dgm:t>
        <a:bodyPr/>
        <a:lstStyle/>
        <a:p>
          <a:endParaRPr lang="en-IN"/>
        </a:p>
      </dgm:t>
    </dgm:pt>
    <dgm:pt modelId="{43F6DF88-08A5-4B57-BDAA-5CE5BC542733}">
      <dgm:prSet phldrT="[Text]"/>
      <dgm:spPr>
        <a:solidFill>
          <a:srgbClr val="00B0F0"/>
        </a:solidFill>
      </dgm:spPr>
      <dgm:t>
        <a:bodyPr/>
        <a:lstStyle/>
        <a:p>
          <a:pPr>
            <a:buFont typeface="Arial" panose="020B0604020202020204" pitchFamily="34" charset="0"/>
            <a:buChar char="•"/>
          </a:pPr>
          <a:r>
            <a:rPr lang="en-US" b="1" i="0" u="none" dirty="0">
              <a:solidFill>
                <a:schemeClr val="tx1"/>
              </a:solidFill>
            </a:rPr>
            <a:t>Completion of Capstone Project</a:t>
          </a:r>
          <a:r>
            <a:rPr lang="en-US" b="0" i="0" dirty="0">
              <a:solidFill>
                <a:schemeClr val="tx1"/>
              </a:solidFill>
            </a:rPr>
            <a:t>​</a:t>
          </a:r>
          <a:endParaRPr lang="en-IN" dirty="0">
            <a:solidFill>
              <a:schemeClr val="tx1"/>
            </a:solidFill>
          </a:endParaRPr>
        </a:p>
      </dgm:t>
    </dgm:pt>
    <dgm:pt modelId="{1DBDA0AC-7047-4318-9E52-20944085EA2A}" type="parTrans" cxnId="{5B3E8419-8859-48E9-BE46-30963786E14A}">
      <dgm:prSet/>
      <dgm:spPr/>
      <dgm:t>
        <a:bodyPr/>
        <a:lstStyle/>
        <a:p>
          <a:endParaRPr lang="en-IN"/>
        </a:p>
      </dgm:t>
    </dgm:pt>
    <dgm:pt modelId="{38131EDE-E0C7-4A38-99A0-055CA6126BEC}" type="sibTrans" cxnId="{5B3E8419-8859-48E9-BE46-30963786E14A}">
      <dgm:prSet/>
      <dgm:spPr/>
      <dgm:t>
        <a:bodyPr/>
        <a:lstStyle/>
        <a:p>
          <a:endParaRPr lang="en-IN"/>
        </a:p>
      </dgm:t>
    </dgm:pt>
    <dgm:pt modelId="{1899B1DE-1CA7-4C88-AD66-9604D5F071E6}">
      <dgm:prSet phldrT="[Text]"/>
      <dgm:spPr>
        <a:solidFill>
          <a:srgbClr val="00B0F0"/>
        </a:solidFill>
      </dgm:spPr>
      <dgm:t>
        <a:bodyPr/>
        <a:lstStyle/>
        <a:p>
          <a:pPr>
            <a:buFont typeface="Arial" panose="020B0604020202020204" pitchFamily="34" charset="0"/>
            <a:buChar char="•"/>
          </a:pPr>
          <a:r>
            <a:rPr lang="en-IN" b="1" i="0" u="none" dirty="0">
              <a:solidFill>
                <a:schemeClr val="accent6">
                  <a:lumMod val="50000"/>
                </a:schemeClr>
              </a:solidFill>
            </a:rPr>
            <a:t>Program Completion Certificate</a:t>
          </a:r>
          <a:r>
            <a:rPr lang="en-US" b="1" i="0" dirty="0">
              <a:solidFill>
                <a:schemeClr val="accent6">
                  <a:lumMod val="50000"/>
                </a:schemeClr>
              </a:solidFill>
            </a:rPr>
            <a:t>​</a:t>
          </a:r>
          <a:endParaRPr lang="en-IN" b="1" dirty="0">
            <a:solidFill>
              <a:schemeClr val="accent6">
                <a:lumMod val="50000"/>
              </a:schemeClr>
            </a:solidFill>
          </a:endParaRPr>
        </a:p>
      </dgm:t>
    </dgm:pt>
    <dgm:pt modelId="{4F863B8A-225C-4C8F-A445-DDDB08EC65DB}" type="parTrans" cxnId="{F87F4635-CAC7-4303-8174-75776174825C}">
      <dgm:prSet/>
      <dgm:spPr/>
      <dgm:t>
        <a:bodyPr/>
        <a:lstStyle/>
        <a:p>
          <a:endParaRPr lang="en-IN"/>
        </a:p>
      </dgm:t>
    </dgm:pt>
    <dgm:pt modelId="{2A5220CF-ED0F-4FC1-A7AE-827CD8285CC1}" type="sibTrans" cxnId="{F87F4635-CAC7-4303-8174-75776174825C}">
      <dgm:prSet/>
      <dgm:spPr/>
      <dgm:t>
        <a:bodyPr/>
        <a:lstStyle/>
        <a:p>
          <a:endParaRPr lang="en-IN"/>
        </a:p>
      </dgm:t>
    </dgm:pt>
    <dgm:pt modelId="{A48E8A01-FF1F-4D85-BC6C-F3276775547C}" type="pres">
      <dgm:prSet presAssocID="{14828AD7-1E1D-4FF0-ADA1-12F2A27011AD}" presName="Name0" presStyleCnt="0">
        <dgm:presLayoutVars>
          <dgm:dir/>
          <dgm:resizeHandles val="exact"/>
        </dgm:presLayoutVars>
      </dgm:prSet>
      <dgm:spPr/>
    </dgm:pt>
    <dgm:pt modelId="{137460D9-B84B-4ACB-80E3-7A391DE6E037}" type="pres">
      <dgm:prSet presAssocID="{66CA5F71-2E5D-4019-BBEB-F9AEED0197A7}" presName="composite" presStyleCnt="0"/>
      <dgm:spPr/>
    </dgm:pt>
    <dgm:pt modelId="{2709873D-A6FB-47E8-8AAD-42BFFFC50756}" type="pres">
      <dgm:prSet presAssocID="{66CA5F71-2E5D-4019-BBEB-F9AEED0197A7}" presName="imagSh" presStyleLbl="bgImgPlace1" presStyleIdx="0" presStyleCnt="4"/>
      <dgm:spPr/>
    </dgm:pt>
    <dgm:pt modelId="{C4D02E02-A0E2-4AF7-9CA8-16BFD8F2C85A}" type="pres">
      <dgm:prSet presAssocID="{66CA5F71-2E5D-4019-BBEB-F9AEED0197A7}" presName="txNode" presStyleLbl="node1" presStyleIdx="0" presStyleCnt="4">
        <dgm:presLayoutVars>
          <dgm:bulletEnabled val="1"/>
        </dgm:presLayoutVars>
      </dgm:prSet>
      <dgm:spPr/>
    </dgm:pt>
    <dgm:pt modelId="{38940D3A-CA74-457C-884B-3CC27D92A872}" type="pres">
      <dgm:prSet presAssocID="{C92BFB1D-4BDE-41FF-BF94-A3417F024A81}" presName="sibTrans" presStyleLbl="sibTrans2D1" presStyleIdx="0" presStyleCnt="3"/>
      <dgm:spPr/>
    </dgm:pt>
    <dgm:pt modelId="{1223AD76-DEE6-4122-BEEC-7C236785EEC4}" type="pres">
      <dgm:prSet presAssocID="{C92BFB1D-4BDE-41FF-BF94-A3417F024A81}" presName="connTx" presStyleLbl="sibTrans2D1" presStyleIdx="0" presStyleCnt="3"/>
      <dgm:spPr/>
    </dgm:pt>
    <dgm:pt modelId="{1678A592-39C3-4A20-A1B7-2CC2F5CE9BC9}" type="pres">
      <dgm:prSet presAssocID="{77FACFB3-D6B8-4164-B2D2-71A5B9C0F21B}" presName="composite" presStyleCnt="0"/>
      <dgm:spPr/>
    </dgm:pt>
    <dgm:pt modelId="{E5DB9872-7075-475A-90DD-B010B8E185CF}" type="pres">
      <dgm:prSet presAssocID="{77FACFB3-D6B8-4164-B2D2-71A5B9C0F21B}" presName="imagSh" presStyleLbl="bgImgPlace1" presStyleIdx="1" presStyleCnt="4"/>
      <dgm:spPr/>
    </dgm:pt>
    <dgm:pt modelId="{B52D42AD-5751-4046-A65A-72864BB0EDB7}" type="pres">
      <dgm:prSet presAssocID="{77FACFB3-D6B8-4164-B2D2-71A5B9C0F21B}" presName="txNode" presStyleLbl="node1" presStyleIdx="1" presStyleCnt="4">
        <dgm:presLayoutVars>
          <dgm:bulletEnabled val="1"/>
        </dgm:presLayoutVars>
      </dgm:prSet>
      <dgm:spPr/>
    </dgm:pt>
    <dgm:pt modelId="{6C186D03-E0BD-44A8-AC36-D564F1A06122}" type="pres">
      <dgm:prSet presAssocID="{B1934E88-06B1-4418-87A9-5A09750E78C7}" presName="sibTrans" presStyleLbl="sibTrans2D1" presStyleIdx="1" presStyleCnt="3"/>
      <dgm:spPr/>
    </dgm:pt>
    <dgm:pt modelId="{308CBFFE-2815-4B59-A22E-ADE0FCC19D1B}" type="pres">
      <dgm:prSet presAssocID="{B1934E88-06B1-4418-87A9-5A09750E78C7}" presName="connTx" presStyleLbl="sibTrans2D1" presStyleIdx="1" presStyleCnt="3"/>
      <dgm:spPr/>
    </dgm:pt>
    <dgm:pt modelId="{9246D108-4B2B-4802-8487-8CF8E1105924}" type="pres">
      <dgm:prSet presAssocID="{43F6DF88-08A5-4B57-BDAA-5CE5BC542733}" presName="composite" presStyleCnt="0"/>
      <dgm:spPr/>
    </dgm:pt>
    <dgm:pt modelId="{6190F054-CC77-4411-8F67-43B2D8CB3283}" type="pres">
      <dgm:prSet presAssocID="{43F6DF88-08A5-4B57-BDAA-5CE5BC542733}" presName="imagSh" presStyleLbl="bgImgPlace1" presStyleIdx="2" presStyleCnt="4"/>
      <dgm:spPr/>
    </dgm:pt>
    <dgm:pt modelId="{88912D9A-D973-4B5E-B4D7-C9466DFEB434}" type="pres">
      <dgm:prSet presAssocID="{43F6DF88-08A5-4B57-BDAA-5CE5BC542733}" presName="txNode" presStyleLbl="node1" presStyleIdx="2" presStyleCnt="4">
        <dgm:presLayoutVars>
          <dgm:bulletEnabled val="1"/>
        </dgm:presLayoutVars>
      </dgm:prSet>
      <dgm:spPr/>
    </dgm:pt>
    <dgm:pt modelId="{CC700958-20D2-4F87-A1E2-84B973017A5F}" type="pres">
      <dgm:prSet presAssocID="{38131EDE-E0C7-4A38-99A0-055CA6126BEC}" presName="sibTrans" presStyleLbl="sibTrans2D1" presStyleIdx="2" presStyleCnt="3"/>
      <dgm:spPr/>
    </dgm:pt>
    <dgm:pt modelId="{4ECCB368-76E6-422A-86F3-2B88FECB36D5}" type="pres">
      <dgm:prSet presAssocID="{38131EDE-E0C7-4A38-99A0-055CA6126BEC}" presName="connTx" presStyleLbl="sibTrans2D1" presStyleIdx="2" presStyleCnt="3"/>
      <dgm:spPr/>
    </dgm:pt>
    <dgm:pt modelId="{A19123F5-4508-475B-BAAC-58D8695CFB5C}" type="pres">
      <dgm:prSet presAssocID="{1899B1DE-1CA7-4C88-AD66-9604D5F071E6}" presName="composite" presStyleCnt="0"/>
      <dgm:spPr/>
    </dgm:pt>
    <dgm:pt modelId="{FE8C8984-7F14-421E-ADA1-A35C7DD32FF2}" type="pres">
      <dgm:prSet presAssocID="{1899B1DE-1CA7-4C88-AD66-9604D5F071E6}" presName="imagSh" presStyleLbl="bgImgPlace1" presStyleIdx="3" presStyleCnt="4"/>
      <dgm:spPr/>
    </dgm:pt>
    <dgm:pt modelId="{A821AD8F-7C7E-4C0E-B757-4685D7C5C059}" type="pres">
      <dgm:prSet presAssocID="{1899B1DE-1CA7-4C88-AD66-9604D5F071E6}" presName="txNode" presStyleLbl="node1" presStyleIdx="3" presStyleCnt="4">
        <dgm:presLayoutVars>
          <dgm:bulletEnabled val="1"/>
        </dgm:presLayoutVars>
      </dgm:prSet>
      <dgm:spPr/>
    </dgm:pt>
  </dgm:ptLst>
  <dgm:cxnLst>
    <dgm:cxn modelId="{5B3E8419-8859-48E9-BE46-30963786E14A}" srcId="{14828AD7-1E1D-4FF0-ADA1-12F2A27011AD}" destId="{43F6DF88-08A5-4B57-BDAA-5CE5BC542733}" srcOrd="2" destOrd="0" parTransId="{1DBDA0AC-7047-4318-9E52-20944085EA2A}" sibTransId="{38131EDE-E0C7-4A38-99A0-055CA6126BEC}"/>
    <dgm:cxn modelId="{CA873B27-CBE1-42C2-B2C5-802EA5DD9779}" type="presOf" srcId="{38131EDE-E0C7-4A38-99A0-055CA6126BEC}" destId="{CC700958-20D2-4F87-A1E2-84B973017A5F}" srcOrd="0" destOrd="0" presId="urn:microsoft.com/office/officeart/2005/8/layout/hProcess10"/>
    <dgm:cxn modelId="{F87F4635-CAC7-4303-8174-75776174825C}" srcId="{14828AD7-1E1D-4FF0-ADA1-12F2A27011AD}" destId="{1899B1DE-1CA7-4C88-AD66-9604D5F071E6}" srcOrd="3" destOrd="0" parTransId="{4F863B8A-225C-4C8F-A445-DDDB08EC65DB}" sibTransId="{2A5220CF-ED0F-4FC1-A7AE-827CD8285CC1}"/>
    <dgm:cxn modelId="{B0A76E37-3328-4AB7-9D75-220267283A0F}" type="presOf" srcId="{B1934E88-06B1-4418-87A9-5A09750E78C7}" destId="{6C186D03-E0BD-44A8-AC36-D564F1A06122}" srcOrd="0" destOrd="0" presId="urn:microsoft.com/office/officeart/2005/8/layout/hProcess10"/>
    <dgm:cxn modelId="{A0AACC4A-C722-4241-92CF-238FEFD65E23}" type="presOf" srcId="{66CA5F71-2E5D-4019-BBEB-F9AEED0197A7}" destId="{C4D02E02-A0E2-4AF7-9CA8-16BFD8F2C85A}" srcOrd="0" destOrd="0" presId="urn:microsoft.com/office/officeart/2005/8/layout/hProcess10"/>
    <dgm:cxn modelId="{265EF54C-4BF5-40EC-9D75-F8FB1BFF7010}" type="presOf" srcId="{43F6DF88-08A5-4B57-BDAA-5CE5BC542733}" destId="{88912D9A-D973-4B5E-B4D7-C9466DFEB434}" srcOrd="0" destOrd="0" presId="urn:microsoft.com/office/officeart/2005/8/layout/hProcess10"/>
    <dgm:cxn modelId="{E2522681-5319-4642-A5F8-36B18D4C44A1}" srcId="{14828AD7-1E1D-4FF0-ADA1-12F2A27011AD}" destId="{77FACFB3-D6B8-4164-B2D2-71A5B9C0F21B}" srcOrd="1" destOrd="0" parTransId="{0A9D3150-6781-4395-BBAD-0A0A900BF15C}" sibTransId="{B1934E88-06B1-4418-87A9-5A09750E78C7}"/>
    <dgm:cxn modelId="{8F2B7B82-A157-4C13-9899-6ACCFB86C84B}" type="presOf" srcId="{38131EDE-E0C7-4A38-99A0-055CA6126BEC}" destId="{4ECCB368-76E6-422A-86F3-2B88FECB36D5}" srcOrd="1" destOrd="0" presId="urn:microsoft.com/office/officeart/2005/8/layout/hProcess10"/>
    <dgm:cxn modelId="{CDDF318E-F5A8-4005-8F54-4BA8F9D45D32}" srcId="{14828AD7-1E1D-4FF0-ADA1-12F2A27011AD}" destId="{66CA5F71-2E5D-4019-BBEB-F9AEED0197A7}" srcOrd="0" destOrd="0" parTransId="{A849A608-1143-4B15-BB6E-59D328FCE5C3}" sibTransId="{C92BFB1D-4BDE-41FF-BF94-A3417F024A81}"/>
    <dgm:cxn modelId="{6061AF98-BAED-4775-BD31-4EF6104F05E9}" type="presOf" srcId="{B1934E88-06B1-4418-87A9-5A09750E78C7}" destId="{308CBFFE-2815-4B59-A22E-ADE0FCC19D1B}" srcOrd="1" destOrd="0" presId="urn:microsoft.com/office/officeart/2005/8/layout/hProcess10"/>
    <dgm:cxn modelId="{E7A3CC9A-C05E-4AE4-884B-1A643C233350}" type="presOf" srcId="{77FACFB3-D6B8-4164-B2D2-71A5B9C0F21B}" destId="{B52D42AD-5751-4046-A65A-72864BB0EDB7}" srcOrd="0" destOrd="0" presId="urn:microsoft.com/office/officeart/2005/8/layout/hProcess10"/>
    <dgm:cxn modelId="{E426A5D3-0B54-407B-B096-FE5BFA9E3B8B}" type="presOf" srcId="{14828AD7-1E1D-4FF0-ADA1-12F2A27011AD}" destId="{A48E8A01-FF1F-4D85-BC6C-F3276775547C}" srcOrd="0" destOrd="0" presId="urn:microsoft.com/office/officeart/2005/8/layout/hProcess10"/>
    <dgm:cxn modelId="{1626B4E1-9E95-4699-9920-90D0F1E814CF}" type="presOf" srcId="{C92BFB1D-4BDE-41FF-BF94-A3417F024A81}" destId="{38940D3A-CA74-457C-884B-3CC27D92A872}" srcOrd="0" destOrd="0" presId="urn:microsoft.com/office/officeart/2005/8/layout/hProcess10"/>
    <dgm:cxn modelId="{6F6E69E7-7A16-4050-BCFA-3BB2EA95440F}" type="presOf" srcId="{C92BFB1D-4BDE-41FF-BF94-A3417F024A81}" destId="{1223AD76-DEE6-4122-BEEC-7C236785EEC4}" srcOrd="1" destOrd="0" presId="urn:microsoft.com/office/officeart/2005/8/layout/hProcess10"/>
    <dgm:cxn modelId="{0A31F6F6-F757-4236-B5FE-D5A1C41CD9D5}" type="presOf" srcId="{1899B1DE-1CA7-4C88-AD66-9604D5F071E6}" destId="{A821AD8F-7C7E-4C0E-B757-4685D7C5C059}" srcOrd="0" destOrd="0" presId="urn:microsoft.com/office/officeart/2005/8/layout/hProcess10"/>
    <dgm:cxn modelId="{032DB081-5242-4F49-8E8A-14C68AB9050D}" type="presParOf" srcId="{A48E8A01-FF1F-4D85-BC6C-F3276775547C}" destId="{137460D9-B84B-4ACB-80E3-7A391DE6E037}" srcOrd="0" destOrd="0" presId="urn:microsoft.com/office/officeart/2005/8/layout/hProcess10"/>
    <dgm:cxn modelId="{8E6EA83A-5389-4EE7-A655-5C833F18C118}" type="presParOf" srcId="{137460D9-B84B-4ACB-80E3-7A391DE6E037}" destId="{2709873D-A6FB-47E8-8AAD-42BFFFC50756}" srcOrd="0" destOrd="0" presId="urn:microsoft.com/office/officeart/2005/8/layout/hProcess10"/>
    <dgm:cxn modelId="{A9164772-884F-47CE-ADAE-C6A574B3B066}" type="presParOf" srcId="{137460D9-B84B-4ACB-80E3-7A391DE6E037}" destId="{C4D02E02-A0E2-4AF7-9CA8-16BFD8F2C85A}" srcOrd="1" destOrd="0" presId="urn:microsoft.com/office/officeart/2005/8/layout/hProcess10"/>
    <dgm:cxn modelId="{55834754-F46D-4F31-95E3-C508EAE19F48}" type="presParOf" srcId="{A48E8A01-FF1F-4D85-BC6C-F3276775547C}" destId="{38940D3A-CA74-457C-884B-3CC27D92A872}" srcOrd="1" destOrd="0" presId="urn:microsoft.com/office/officeart/2005/8/layout/hProcess10"/>
    <dgm:cxn modelId="{CF95AB2D-45DB-486C-932F-B0CA9B154A07}" type="presParOf" srcId="{38940D3A-CA74-457C-884B-3CC27D92A872}" destId="{1223AD76-DEE6-4122-BEEC-7C236785EEC4}" srcOrd="0" destOrd="0" presId="urn:microsoft.com/office/officeart/2005/8/layout/hProcess10"/>
    <dgm:cxn modelId="{34E3B592-BE9D-423A-BF9D-FB8B878C8297}" type="presParOf" srcId="{A48E8A01-FF1F-4D85-BC6C-F3276775547C}" destId="{1678A592-39C3-4A20-A1B7-2CC2F5CE9BC9}" srcOrd="2" destOrd="0" presId="urn:microsoft.com/office/officeart/2005/8/layout/hProcess10"/>
    <dgm:cxn modelId="{2BDD3CF2-8D91-491E-86D7-1C10B965D2AC}" type="presParOf" srcId="{1678A592-39C3-4A20-A1B7-2CC2F5CE9BC9}" destId="{E5DB9872-7075-475A-90DD-B010B8E185CF}" srcOrd="0" destOrd="0" presId="urn:microsoft.com/office/officeart/2005/8/layout/hProcess10"/>
    <dgm:cxn modelId="{8B30BF85-42E0-49C1-981D-CF9FD9034834}" type="presParOf" srcId="{1678A592-39C3-4A20-A1B7-2CC2F5CE9BC9}" destId="{B52D42AD-5751-4046-A65A-72864BB0EDB7}" srcOrd="1" destOrd="0" presId="urn:microsoft.com/office/officeart/2005/8/layout/hProcess10"/>
    <dgm:cxn modelId="{E2A73204-CA94-4175-9833-07DF6B3EB524}" type="presParOf" srcId="{A48E8A01-FF1F-4D85-BC6C-F3276775547C}" destId="{6C186D03-E0BD-44A8-AC36-D564F1A06122}" srcOrd="3" destOrd="0" presId="urn:microsoft.com/office/officeart/2005/8/layout/hProcess10"/>
    <dgm:cxn modelId="{46102986-8B47-4FE9-9C4D-3BADD58D8609}" type="presParOf" srcId="{6C186D03-E0BD-44A8-AC36-D564F1A06122}" destId="{308CBFFE-2815-4B59-A22E-ADE0FCC19D1B}" srcOrd="0" destOrd="0" presId="urn:microsoft.com/office/officeart/2005/8/layout/hProcess10"/>
    <dgm:cxn modelId="{8A68F6C7-95FB-4157-8417-A51470410328}" type="presParOf" srcId="{A48E8A01-FF1F-4D85-BC6C-F3276775547C}" destId="{9246D108-4B2B-4802-8487-8CF8E1105924}" srcOrd="4" destOrd="0" presId="urn:microsoft.com/office/officeart/2005/8/layout/hProcess10"/>
    <dgm:cxn modelId="{A26B399C-67FC-42DF-BF56-093CBF32C0B7}" type="presParOf" srcId="{9246D108-4B2B-4802-8487-8CF8E1105924}" destId="{6190F054-CC77-4411-8F67-43B2D8CB3283}" srcOrd="0" destOrd="0" presId="urn:microsoft.com/office/officeart/2005/8/layout/hProcess10"/>
    <dgm:cxn modelId="{6CCA200A-93CF-4A49-A1BC-BA6F636CEF48}" type="presParOf" srcId="{9246D108-4B2B-4802-8487-8CF8E1105924}" destId="{88912D9A-D973-4B5E-B4D7-C9466DFEB434}" srcOrd="1" destOrd="0" presId="urn:microsoft.com/office/officeart/2005/8/layout/hProcess10"/>
    <dgm:cxn modelId="{68562AC1-7F56-4D31-B137-CBEFFD0B65CD}" type="presParOf" srcId="{A48E8A01-FF1F-4D85-BC6C-F3276775547C}" destId="{CC700958-20D2-4F87-A1E2-84B973017A5F}" srcOrd="5" destOrd="0" presId="urn:microsoft.com/office/officeart/2005/8/layout/hProcess10"/>
    <dgm:cxn modelId="{EF14B497-607E-4D6B-A2A6-749C12D74724}" type="presParOf" srcId="{CC700958-20D2-4F87-A1E2-84B973017A5F}" destId="{4ECCB368-76E6-422A-86F3-2B88FECB36D5}" srcOrd="0" destOrd="0" presId="urn:microsoft.com/office/officeart/2005/8/layout/hProcess10"/>
    <dgm:cxn modelId="{48576B71-DCB1-4A1B-B85F-697A47AEAD79}" type="presParOf" srcId="{A48E8A01-FF1F-4D85-BC6C-F3276775547C}" destId="{A19123F5-4508-475B-BAAC-58D8695CFB5C}" srcOrd="6" destOrd="0" presId="urn:microsoft.com/office/officeart/2005/8/layout/hProcess10"/>
    <dgm:cxn modelId="{974BC7B5-A523-48FD-BBA6-3E40417CC576}" type="presParOf" srcId="{A19123F5-4508-475B-BAAC-58D8695CFB5C}" destId="{FE8C8984-7F14-421E-ADA1-A35C7DD32FF2}" srcOrd="0" destOrd="0" presId="urn:microsoft.com/office/officeart/2005/8/layout/hProcess10"/>
    <dgm:cxn modelId="{FF9FC663-B207-4439-A12B-C2E50D1F1EB2}" type="presParOf" srcId="{A19123F5-4508-475B-BAAC-58D8695CFB5C}" destId="{A821AD8F-7C7E-4C0E-B757-4685D7C5C059}"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A5450B-D55B-4887-935D-105B0989738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C4577DB-B7E6-4762-AAAC-10067F8DC616}">
      <dgm:prSet/>
      <dgm:spPr/>
      <dgm:t>
        <a:bodyPr/>
        <a:lstStyle/>
        <a:p>
          <a:r>
            <a:rPr lang="en-US" b="1" i="0" baseline="0" dirty="0"/>
            <a:t>Rapid Adoption</a:t>
          </a:r>
          <a:r>
            <a:rPr lang="en-US" b="0" i="0" baseline="0" dirty="0"/>
            <a:t>: AI is widely adopted across healthcare, finance, retail, and more, driving demand for AI Talent.</a:t>
          </a:r>
          <a:endParaRPr lang="en-US" dirty="0"/>
        </a:p>
      </dgm:t>
    </dgm:pt>
    <dgm:pt modelId="{37FB0A25-048E-4DA8-883D-D7F95708B4CD}" type="parTrans" cxnId="{8F28B903-ADBB-41EB-8C16-F4210D8C4614}">
      <dgm:prSet/>
      <dgm:spPr/>
      <dgm:t>
        <a:bodyPr/>
        <a:lstStyle/>
        <a:p>
          <a:endParaRPr lang="en-US"/>
        </a:p>
      </dgm:t>
    </dgm:pt>
    <dgm:pt modelId="{ED86D21D-82CA-451E-A800-E0653C7171C6}" type="sibTrans" cxnId="{8F28B903-ADBB-41EB-8C16-F4210D8C4614}">
      <dgm:prSet/>
      <dgm:spPr/>
      <dgm:t>
        <a:bodyPr/>
        <a:lstStyle/>
        <a:p>
          <a:endParaRPr lang="en-US"/>
        </a:p>
      </dgm:t>
    </dgm:pt>
    <dgm:pt modelId="{44235C40-7654-4F21-A21E-D2205F884FFD}">
      <dgm:prSet/>
      <dgm:spPr/>
      <dgm:t>
        <a:bodyPr/>
        <a:lstStyle/>
        <a:p>
          <a:r>
            <a:rPr lang="en-US" b="1" i="0" baseline="0" dirty="0"/>
            <a:t>Generative AI Growth</a:t>
          </a:r>
          <a:r>
            <a:rPr lang="en-US" b="0" i="0" baseline="0" dirty="0"/>
            <a:t>: Technologies like GPT-3 are transforming content creation and development, and the area is expected to grow in the coming years.</a:t>
          </a:r>
          <a:endParaRPr lang="en-US" dirty="0"/>
        </a:p>
      </dgm:t>
    </dgm:pt>
    <dgm:pt modelId="{56DADA20-84D4-4E1D-8721-3E1D81EA1FDB}" type="parTrans" cxnId="{A8C1A824-A449-4981-8229-1B0D6EE34BB5}">
      <dgm:prSet/>
      <dgm:spPr/>
      <dgm:t>
        <a:bodyPr/>
        <a:lstStyle/>
        <a:p>
          <a:endParaRPr lang="en-US"/>
        </a:p>
      </dgm:t>
    </dgm:pt>
    <dgm:pt modelId="{241AA8F5-217A-433F-9745-61BF1ACD5603}" type="sibTrans" cxnId="{A8C1A824-A449-4981-8229-1B0D6EE34BB5}">
      <dgm:prSet/>
      <dgm:spPr/>
      <dgm:t>
        <a:bodyPr/>
        <a:lstStyle/>
        <a:p>
          <a:endParaRPr lang="en-US"/>
        </a:p>
      </dgm:t>
    </dgm:pt>
    <dgm:pt modelId="{162FF41A-398B-484C-9C9E-1C7CACDFBD78}">
      <dgm:prSet/>
      <dgm:spPr/>
      <dgm:t>
        <a:bodyPr/>
        <a:lstStyle/>
        <a:p>
          <a:r>
            <a:rPr lang="en-US" b="1" i="0" baseline="0" dirty="0"/>
            <a:t>Healthcare AI</a:t>
          </a:r>
          <a:r>
            <a:rPr lang="en-US" b="0" i="0" baseline="0" dirty="0"/>
            <a:t>: Predictive analytics and personalized medicine are expanding and require AI professionals.</a:t>
          </a:r>
          <a:endParaRPr lang="en-US" dirty="0"/>
        </a:p>
      </dgm:t>
    </dgm:pt>
    <dgm:pt modelId="{98C1AE7A-0725-4B71-B7A1-DE07EBFE75CC}" type="parTrans" cxnId="{0596579C-DADE-4300-A578-4D79D4660CF0}">
      <dgm:prSet/>
      <dgm:spPr/>
      <dgm:t>
        <a:bodyPr/>
        <a:lstStyle/>
        <a:p>
          <a:endParaRPr lang="en-US"/>
        </a:p>
      </dgm:t>
    </dgm:pt>
    <dgm:pt modelId="{3F8BA0C4-041B-4E6D-8C33-89D3484E077A}" type="sibTrans" cxnId="{0596579C-DADE-4300-A578-4D79D4660CF0}">
      <dgm:prSet/>
      <dgm:spPr/>
      <dgm:t>
        <a:bodyPr/>
        <a:lstStyle/>
        <a:p>
          <a:endParaRPr lang="en-US"/>
        </a:p>
      </dgm:t>
    </dgm:pt>
    <dgm:pt modelId="{73ABC7B5-7C27-4936-B1FD-515BAA3DB1C0}">
      <dgm:prSet/>
      <dgm:spPr/>
      <dgm:t>
        <a:bodyPr/>
        <a:lstStyle/>
        <a:p>
          <a:r>
            <a:rPr lang="en-US" b="1" i="0" baseline="0" dirty="0"/>
            <a:t>Autonomous Systems</a:t>
          </a:r>
          <a:r>
            <a:rPr lang="en-US" b="0" i="0" baseline="0" dirty="0"/>
            <a:t>: Growth in autonomous vehicles, drones, and robots, creating opportunities for AI professionals</a:t>
          </a:r>
          <a:endParaRPr lang="en-US" dirty="0"/>
        </a:p>
      </dgm:t>
    </dgm:pt>
    <dgm:pt modelId="{656C4F8E-6206-42E4-B349-477C2E58FBE4}" type="parTrans" cxnId="{F3200DAC-302F-40D9-A149-01532CFFEC46}">
      <dgm:prSet/>
      <dgm:spPr/>
      <dgm:t>
        <a:bodyPr/>
        <a:lstStyle/>
        <a:p>
          <a:endParaRPr lang="en-US"/>
        </a:p>
      </dgm:t>
    </dgm:pt>
    <dgm:pt modelId="{55F3EA6C-7ADF-4E10-824F-5C1346B71F2A}" type="sibTrans" cxnId="{F3200DAC-302F-40D9-A149-01532CFFEC46}">
      <dgm:prSet/>
      <dgm:spPr/>
      <dgm:t>
        <a:bodyPr/>
        <a:lstStyle/>
        <a:p>
          <a:endParaRPr lang="en-US"/>
        </a:p>
      </dgm:t>
    </dgm:pt>
    <dgm:pt modelId="{F78551D3-3473-4C4A-B80E-C556240D98EF}">
      <dgm:prSet/>
      <dgm:spPr/>
      <dgm:t>
        <a:bodyPr/>
        <a:lstStyle/>
        <a:p>
          <a:r>
            <a:rPr lang="en-US" b="1" i="0" baseline="0"/>
            <a:t>AI in Cybersecurity</a:t>
          </a:r>
          <a:r>
            <a:rPr lang="en-US" b="0" i="0" baseline="0"/>
            <a:t>: Increasing need for AI in threat detection and prevention.</a:t>
          </a:r>
          <a:endParaRPr lang="en-US"/>
        </a:p>
      </dgm:t>
    </dgm:pt>
    <dgm:pt modelId="{C729E65E-A5E8-4444-B406-97499B8C0490}" type="parTrans" cxnId="{358E0062-B936-4BFE-B1F8-626B3B5E7E84}">
      <dgm:prSet/>
      <dgm:spPr/>
      <dgm:t>
        <a:bodyPr/>
        <a:lstStyle/>
        <a:p>
          <a:endParaRPr lang="en-US"/>
        </a:p>
      </dgm:t>
    </dgm:pt>
    <dgm:pt modelId="{195D5458-0EEF-4211-B340-505F946EEEAE}" type="sibTrans" cxnId="{358E0062-B936-4BFE-B1F8-626B3B5E7E84}">
      <dgm:prSet/>
      <dgm:spPr/>
      <dgm:t>
        <a:bodyPr/>
        <a:lstStyle/>
        <a:p>
          <a:endParaRPr lang="en-US"/>
        </a:p>
      </dgm:t>
    </dgm:pt>
    <dgm:pt modelId="{27697285-338C-4EA8-B278-D5C7D75CEC03}">
      <dgm:prSet/>
      <dgm:spPr/>
      <dgm:t>
        <a:bodyPr/>
        <a:lstStyle/>
        <a:p>
          <a:r>
            <a:rPr lang="en-US" b="1" i="0" baseline="0" dirty="0"/>
            <a:t>Ethics &amp; Regulation</a:t>
          </a:r>
          <a:r>
            <a:rPr lang="en-US" b="0" i="0" baseline="0" dirty="0"/>
            <a:t>: Focus on ethical AI and compliance, requires a professional with expertise in the same field. </a:t>
          </a:r>
          <a:endParaRPr lang="en-US" dirty="0"/>
        </a:p>
      </dgm:t>
    </dgm:pt>
    <dgm:pt modelId="{EF7B7A71-00B5-4824-B9DA-9A397E8DB5A2}" type="parTrans" cxnId="{14F015D2-0FB1-4DA0-A96B-25F77F66B84E}">
      <dgm:prSet/>
      <dgm:spPr/>
      <dgm:t>
        <a:bodyPr/>
        <a:lstStyle/>
        <a:p>
          <a:endParaRPr lang="en-US"/>
        </a:p>
      </dgm:t>
    </dgm:pt>
    <dgm:pt modelId="{588EAD63-2837-4E12-A152-C06DB84ED5D8}" type="sibTrans" cxnId="{14F015D2-0FB1-4DA0-A96B-25F77F66B84E}">
      <dgm:prSet/>
      <dgm:spPr/>
      <dgm:t>
        <a:bodyPr/>
        <a:lstStyle/>
        <a:p>
          <a:endParaRPr lang="en-US"/>
        </a:p>
      </dgm:t>
    </dgm:pt>
    <dgm:pt modelId="{46176D07-912D-42FC-BAA5-55A4E68CD381}" type="pres">
      <dgm:prSet presAssocID="{FCA5450B-D55B-4887-935D-105B09897387}" presName="linear" presStyleCnt="0">
        <dgm:presLayoutVars>
          <dgm:animLvl val="lvl"/>
          <dgm:resizeHandles val="exact"/>
        </dgm:presLayoutVars>
      </dgm:prSet>
      <dgm:spPr/>
    </dgm:pt>
    <dgm:pt modelId="{36D4D532-157C-4E28-B1EE-70ABEE23D493}" type="pres">
      <dgm:prSet presAssocID="{5C4577DB-B7E6-4762-AAAC-10067F8DC616}" presName="parentText" presStyleLbl="node1" presStyleIdx="0" presStyleCnt="6">
        <dgm:presLayoutVars>
          <dgm:chMax val="0"/>
          <dgm:bulletEnabled val="1"/>
        </dgm:presLayoutVars>
      </dgm:prSet>
      <dgm:spPr/>
    </dgm:pt>
    <dgm:pt modelId="{B310D74B-8F47-4276-B8A6-43C5F7E68735}" type="pres">
      <dgm:prSet presAssocID="{ED86D21D-82CA-451E-A800-E0653C7171C6}" presName="spacer" presStyleCnt="0"/>
      <dgm:spPr/>
    </dgm:pt>
    <dgm:pt modelId="{E0DAE0CA-C325-44D6-90AD-053B55A65D75}" type="pres">
      <dgm:prSet presAssocID="{44235C40-7654-4F21-A21E-D2205F884FFD}" presName="parentText" presStyleLbl="node1" presStyleIdx="1" presStyleCnt="6">
        <dgm:presLayoutVars>
          <dgm:chMax val="0"/>
          <dgm:bulletEnabled val="1"/>
        </dgm:presLayoutVars>
      </dgm:prSet>
      <dgm:spPr/>
    </dgm:pt>
    <dgm:pt modelId="{B2C7165E-3271-4EAD-B0E1-9582831DD0E3}" type="pres">
      <dgm:prSet presAssocID="{241AA8F5-217A-433F-9745-61BF1ACD5603}" presName="spacer" presStyleCnt="0"/>
      <dgm:spPr/>
    </dgm:pt>
    <dgm:pt modelId="{63E9E4AA-AD11-4FBC-8E64-2A1CDEB7DE2D}" type="pres">
      <dgm:prSet presAssocID="{162FF41A-398B-484C-9C9E-1C7CACDFBD78}" presName="parentText" presStyleLbl="node1" presStyleIdx="2" presStyleCnt="6">
        <dgm:presLayoutVars>
          <dgm:chMax val="0"/>
          <dgm:bulletEnabled val="1"/>
        </dgm:presLayoutVars>
      </dgm:prSet>
      <dgm:spPr/>
    </dgm:pt>
    <dgm:pt modelId="{33BB483D-ED08-41EE-810F-3E54A7F04462}" type="pres">
      <dgm:prSet presAssocID="{3F8BA0C4-041B-4E6D-8C33-89D3484E077A}" presName="spacer" presStyleCnt="0"/>
      <dgm:spPr/>
    </dgm:pt>
    <dgm:pt modelId="{D505A19C-F97E-42E5-BB53-F598A3A95E58}" type="pres">
      <dgm:prSet presAssocID="{73ABC7B5-7C27-4936-B1FD-515BAA3DB1C0}" presName="parentText" presStyleLbl="node1" presStyleIdx="3" presStyleCnt="6">
        <dgm:presLayoutVars>
          <dgm:chMax val="0"/>
          <dgm:bulletEnabled val="1"/>
        </dgm:presLayoutVars>
      </dgm:prSet>
      <dgm:spPr/>
    </dgm:pt>
    <dgm:pt modelId="{E12D5683-69BF-4819-9ADB-730EF844AB27}" type="pres">
      <dgm:prSet presAssocID="{55F3EA6C-7ADF-4E10-824F-5C1346B71F2A}" presName="spacer" presStyleCnt="0"/>
      <dgm:spPr/>
    </dgm:pt>
    <dgm:pt modelId="{FBE9C636-D843-4C7F-BC16-7BE609982E60}" type="pres">
      <dgm:prSet presAssocID="{F78551D3-3473-4C4A-B80E-C556240D98EF}" presName="parentText" presStyleLbl="node1" presStyleIdx="4" presStyleCnt="6">
        <dgm:presLayoutVars>
          <dgm:chMax val="0"/>
          <dgm:bulletEnabled val="1"/>
        </dgm:presLayoutVars>
      </dgm:prSet>
      <dgm:spPr/>
    </dgm:pt>
    <dgm:pt modelId="{16254678-6976-4BAD-958A-2E23BF7D9DBD}" type="pres">
      <dgm:prSet presAssocID="{195D5458-0EEF-4211-B340-505F946EEEAE}" presName="spacer" presStyleCnt="0"/>
      <dgm:spPr/>
    </dgm:pt>
    <dgm:pt modelId="{A195BA48-CBE7-4386-82CD-D63E4BE621AC}" type="pres">
      <dgm:prSet presAssocID="{27697285-338C-4EA8-B278-D5C7D75CEC03}" presName="parentText" presStyleLbl="node1" presStyleIdx="5" presStyleCnt="6" custLinFactNeighborX="-3006" custLinFactNeighborY="52524">
        <dgm:presLayoutVars>
          <dgm:chMax val="0"/>
          <dgm:bulletEnabled val="1"/>
        </dgm:presLayoutVars>
      </dgm:prSet>
      <dgm:spPr/>
    </dgm:pt>
  </dgm:ptLst>
  <dgm:cxnLst>
    <dgm:cxn modelId="{8F28B903-ADBB-41EB-8C16-F4210D8C4614}" srcId="{FCA5450B-D55B-4887-935D-105B09897387}" destId="{5C4577DB-B7E6-4762-AAAC-10067F8DC616}" srcOrd="0" destOrd="0" parTransId="{37FB0A25-048E-4DA8-883D-D7F95708B4CD}" sibTransId="{ED86D21D-82CA-451E-A800-E0653C7171C6}"/>
    <dgm:cxn modelId="{A8C1A824-A449-4981-8229-1B0D6EE34BB5}" srcId="{FCA5450B-D55B-4887-935D-105B09897387}" destId="{44235C40-7654-4F21-A21E-D2205F884FFD}" srcOrd="1" destOrd="0" parTransId="{56DADA20-84D4-4E1D-8721-3E1D81EA1FDB}" sibTransId="{241AA8F5-217A-433F-9745-61BF1ACD5603}"/>
    <dgm:cxn modelId="{3D9EE129-9B59-4D69-87A3-BD18FF4297C4}" type="presOf" srcId="{44235C40-7654-4F21-A21E-D2205F884FFD}" destId="{E0DAE0CA-C325-44D6-90AD-053B55A65D75}" srcOrd="0" destOrd="0" presId="urn:microsoft.com/office/officeart/2005/8/layout/vList2"/>
    <dgm:cxn modelId="{11919537-8620-40FF-9C19-C21A54737819}" type="presOf" srcId="{5C4577DB-B7E6-4762-AAAC-10067F8DC616}" destId="{36D4D532-157C-4E28-B1EE-70ABEE23D493}" srcOrd="0" destOrd="0" presId="urn:microsoft.com/office/officeart/2005/8/layout/vList2"/>
    <dgm:cxn modelId="{358E0062-B936-4BFE-B1F8-626B3B5E7E84}" srcId="{FCA5450B-D55B-4887-935D-105B09897387}" destId="{F78551D3-3473-4C4A-B80E-C556240D98EF}" srcOrd="4" destOrd="0" parTransId="{C729E65E-A5E8-4444-B406-97499B8C0490}" sibTransId="{195D5458-0EEF-4211-B340-505F946EEEAE}"/>
    <dgm:cxn modelId="{7087A26C-63B3-4E52-BE10-C055BEB7741C}" type="presOf" srcId="{73ABC7B5-7C27-4936-B1FD-515BAA3DB1C0}" destId="{D505A19C-F97E-42E5-BB53-F598A3A95E58}" srcOrd="0" destOrd="0" presId="urn:microsoft.com/office/officeart/2005/8/layout/vList2"/>
    <dgm:cxn modelId="{9CA7A17D-FC2D-4F1D-BF55-2461F4C128A7}" type="presOf" srcId="{F78551D3-3473-4C4A-B80E-C556240D98EF}" destId="{FBE9C636-D843-4C7F-BC16-7BE609982E60}" srcOrd="0" destOrd="0" presId="urn:microsoft.com/office/officeart/2005/8/layout/vList2"/>
    <dgm:cxn modelId="{4211D296-60D5-4BF2-991A-4F830CFB4FDE}" type="presOf" srcId="{162FF41A-398B-484C-9C9E-1C7CACDFBD78}" destId="{63E9E4AA-AD11-4FBC-8E64-2A1CDEB7DE2D}" srcOrd="0" destOrd="0" presId="urn:microsoft.com/office/officeart/2005/8/layout/vList2"/>
    <dgm:cxn modelId="{DF6E709B-6985-48A3-981A-0ABBEC2D9F3A}" type="presOf" srcId="{27697285-338C-4EA8-B278-D5C7D75CEC03}" destId="{A195BA48-CBE7-4386-82CD-D63E4BE621AC}" srcOrd="0" destOrd="0" presId="urn:microsoft.com/office/officeart/2005/8/layout/vList2"/>
    <dgm:cxn modelId="{0596579C-DADE-4300-A578-4D79D4660CF0}" srcId="{FCA5450B-D55B-4887-935D-105B09897387}" destId="{162FF41A-398B-484C-9C9E-1C7CACDFBD78}" srcOrd="2" destOrd="0" parTransId="{98C1AE7A-0725-4B71-B7A1-DE07EBFE75CC}" sibTransId="{3F8BA0C4-041B-4E6D-8C33-89D3484E077A}"/>
    <dgm:cxn modelId="{F3200DAC-302F-40D9-A149-01532CFFEC46}" srcId="{FCA5450B-D55B-4887-935D-105B09897387}" destId="{73ABC7B5-7C27-4936-B1FD-515BAA3DB1C0}" srcOrd="3" destOrd="0" parTransId="{656C4F8E-6206-42E4-B349-477C2E58FBE4}" sibTransId="{55F3EA6C-7ADF-4E10-824F-5C1346B71F2A}"/>
    <dgm:cxn modelId="{14F015D2-0FB1-4DA0-A96B-25F77F66B84E}" srcId="{FCA5450B-D55B-4887-935D-105B09897387}" destId="{27697285-338C-4EA8-B278-D5C7D75CEC03}" srcOrd="5" destOrd="0" parTransId="{EF7B7A71-00B5-4824-B9DA-9A397E8DB5A2}" sibTransId="{588EAD63-2837-4E12-A152-C06DB84ED5D8}"/>
    <dgm:cxn modelId="{39B253F6-1689-4FC7-8E8A-A43AD3329788}" type="presOf" srcId="{FCA5450B-D55B-4887-935D-105B09897387}" destId="{46176D07-912D-42FC-BAA5-55A4E68CD381}" srcOrd="0" destOrd="0" presId="urn:microsoft.com/office/officeart/2005/8/layout/vList2"/>
    <dgm:cxn modelId="{D6714D76-A31F-4C99-9852-880D8D139ED1}" type="presParOf" srcId="{46176D07-912D-42FC-BAA5-55A4E68CD381}" destId="{36D4D532-157C-4E28-B1EE-70ABEE23D493}" srcOrd="0" destOrd="0" presId="urn:microsoft.com/office/officeart/2005/8/layout/vList2"/>
    <dgm:cxn modelId="{0EA377A5-9B27-4C79-AFB9-33B84A5EAE5C}" type="presParOf" srcId="{46176D07-912D-42FC-BAA5-55A4E68CD381}" destId="{B310D74B-8F47-4276-B8A6-43C5F7E68735}" srcOrd="1" destOrd="0" presId="urn:microsoft.com/office/officeart/2005/8/layout/vList2"/>
    <dgm:cxn modelId="{9BA41F3A-36B1-49CA-987E-775CBC819FF4}" type="presParOf" srcId="{46176D07-912D-42FC-BAA5-55A4E68CD381}" destId="{E0DAE0CA-C325-44D6-90AD-053B55A65D75}" srcOrd="2" destOrd="0" presId="urn:microsoft.com/office/officeart/2005/8/layout/vList2"/>
    <dgm:cxn modelId="{8D3F3054-93CD-4446-9BBC-566F69FAE8FA}" type="presParOf" srcId="{46176D07-912D-42FC-BAA5-55A4E68CD381}" destId="{B2C7165E-3271-4EAD-B0E1-9582831DD0E3}" srcOrd="3" destOrd="0" presId="urn:microsoft.com/office/officeart/2005/8/layout/vList2"/>
    <dgm:cxn modelId="{CDBBD409-6B8C-4EE2-B80F-1816C8CA8C7F}" type="presParOf" srcId="{46176D07-912D-42FC-BAA5-55A4E68CD381}" destId="{63E9E4AA-AD11-4FBC-8E64-2A1CDEB7DE2D}" srcOrd="4" destOrd="0" presId="urn:microsoft.com/office/officeart/2005/8/layout/vList2"/>
    <dgm:cxn modelId="{7F34E16C-6CE1-4890-B601-C567439F7D66}" type="presParOf" srcId="{46176D07-912D-42FC-BAA5-55A4E68CD381}" destId="{33BB483D-ED08-41EE-810F-3E54A7F04462}" srcOrd="5" destOrd="0" presId="urn:microsoft.com/office/officeart/2005/8/layout/vList2"/>
    <dgm:cxn modelId="{0348496F-916B-445F-9F89-3384684E9F8A}" type="presParOf" srcId="{46176D07-912D-42FC-BAA5-55A4E68CD381}" destId="{D505A19C-F97E-42E5-BB53-F598A3A95E58}" srcOrd="6" destOrd="0" presId="urn:microsoft.com/office/officeart/2005/8/layout/vList2"/>
    <dgm:cxn modelId="{2BE5BF19-BEFF-48F9-895B-90015ED496D0}" type="presParOf" srcId="{46176D07-912D-42FC-BAA5-55A4E68CD381}" destId="{E12D5683-69BF-4819-9ADB-730EF844AB27}" srcOrd="7" destOrd="0" presId="urn:microsoft.com/office/officeart/2005/8/layout/vList2"/>
    <dgm:cxn modelId="{9FC22FF9-D434-4994-9D1A-325F3793187D}" type="presParOf" srcId="{46176D07-912D-42FC-BAA5-55A4E68CD381}" destId="{FBE9C636-D843-4C7F-BC16-7BE609982E60}" srcOrd="8" destOrd="0" presId="urn:microsoft.com/office/officeart/2005/8/layout/vList2"/>
    <dgm:cxn modelId="{C7C0F4CD-48FC-4804-ADEA-736CE949DCFF}" type="presParOf" srcId="{46176D07-912D-42FC-BAA5-55A4E68CD381}" destId="{16254678-6976-4BAD-958A-2E23BF7D9DBD}" srcOrd="9" destOrd="0" presId="urn:microsoft.com/office/officeart/2005/8/layout/vList2"/>
    <dgm:cxn modelId="{B9FCC8D1-B177-4F8E-B02C-D0C810093A71}" type="presParOf" srcId="{46176D07-912D-42FC-BAA5-55A4E68CD381}" destId="{A195BA48-CBE7-4386-82CD-D63E4BE621AC}"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82F4A-0951-4427-9383-49AFF5DDB5D6}">
      <dsp:nvSpPr>
        <dsp:cNvPr id="0" name=""/>
        <dsp:cNvSpPr/>
      </dsp:nvSpPr>
      <dsp:spPr>
        <a:xfrm>
          <a:off x="506265" y="640521"/>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B27AE-6B53-4CEC-80EA-7E871D81945B}">
      <dsp:nvSpPr>
        <dsp:cNvPr id="0" name=""/>
        <dsp:cNvSpPr/>
      </dsp:nvSpPr>
      <dsp:spPr>
        <a:xfrm>
          <a:off x="760592" y="894847"/>
          <a:ext cx="684724" cy="684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C2BFF-259D-4BF6-85B9-A0452E295076}">
      <dsp:nvSpPr>
        <dsp:cNvPr id="0" name=""/>
        <dsp:cNvSpPr/>
      </dsp:nvSpPr>
      <dsp:spPr>
        <a:xfrm>
          <a:off x="124776" y="2205605"/>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Onboarding</a:t>
          </a:r>
        </a:p>
      </dsp:txBody>
      <dsp:txXfrm>
        <a:off x="124776" y="2205605"/>
        <a:ext cx="1956354" cy="720000"/>
      </dsp:txXfrm>
    </dsp:sp>
    <dsp:sp modelId="{B1516B69-89CE-4E9B-8BC7-2DED7B8B54EE}">
      <dsp:nvSpPr>
        <dsp:cNvPr id="0" name=""/>
        <dsp:cNvSpPr/>
      </dsp:nvSpPr>
      <dsp:spPr>
        <a:xfrm>
          <a:off x="2804982" y="640521"/>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8D6B4-CC18-4FF4-907D-2310779246B6}">
      <dsp:nvSpPr>
        <dsp:cNvPr id="0" name=""/>
        <dsp:cNvSpPr/>
      </dsp:nvSpPr>
      <dsp:spPr>
        <a:xfrm>
          <a:off x="3059308" y="894847"/>
          <a:ext cx="684724" cy="684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AF2AF-EB18-4CEF-B16E-A23D97DFABB7}">
      <dsp:nvSpPr>
        <dsp:cNvPr id="0" name=""/>
        <dsp:cNvSpPr/>
      </dsp:nvSpPr>
      <dsp:spPr>
        <a:xfrm>
          <a:off x="2423493" y="2205605"/>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Program Delivery</a:t>
          </a:r>
        </a:p>
      </dsp:txBody>
      <dsp:txXfrm>
        <a:off x="2423493" y="2205605"/>
        <a:ext cx="1956354" cy="720000"/>
      </dsp:txXfrm>
    </dsp:sp>
    <dsp:sp modelId="{FC8A3EDD-EB74-4979-B6DB-B15803A93F5E}">
      <dsp:nvSpPr>
        <dsp:cNvPr id="0" name=""/>
        <dsp:cNvSpPr/>
      </dsp:nvSpPr>
      <dsp:spPr>
        <a:xfrm>
          <a:off x="5103698" y="640521"/>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F536D-495B-463A-AB9E-8D1E25DD4FAC}">
      <dsp:nvSpPr>
        <dsp:cNvPr id="0" name=""/>
        <dsp:cNvSpPr/>
      </dsp:nvSpPr>
      <dsp:spPr>
        <a:xfrm>
          <a:off x="5358024" y="894847"/>
          <a:ext cx="684724" cy="684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AB6E7F-9D12-4E39-965D-FD344091918F}">
      <dsp:nvSpPr>
        <dsp:cNvPr id="0" name=""/>
        <dsp:cNvSpPr/>
      </dsp:nvSpPr>
      <dsp:spPr>
        <a:xfrm>
          <a:off x="4722209" y="2205605"/>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Project Mentoring</a:t>
          </a:r>
        </a:p>
      </dsp:txBody>
      <dsp:txXfrm>
        <a:off x="4722209" y="2205605"/>
        <a:ext cx="1956354" cy="720000"/>
      </dsp:txXfrm>
    </dsp:sp>
    <dsp:sp modelId="{7E786FA5-EA0F-4149-9B5D-D8FA96B622EC}">
      <dsp:nvSpPr>
        <dsp:cNvPr id="0" name=""/>
        <dsp:cNvSpPr/>
      </dsp:nvSpPr>
      <dsp:spPr>
        <a:xfrm>
          <a:off x="506265" y="3414693"/>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3187D4-6A64-48F3-846E-7346E958CF40}">
      <dsp:nvSpPr>
        <dsp:cNvPr id="0" name=""/>
        <dsp:cNvSpPr/>
      </dsp:nvSpPr>
      <dsp:spPr>
        <a:xfrm>
          <a:off x="760592" y="3669019"/>
          <a:ext cx="684724" cy="6847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B1AC10-9853-4880-93DC-CF30BD3FE86C}">
      <dsp:nvSpPr>
        <dsp:cNvPr id="0" name=""/>
        <dsp:cNvSpPr/>
      </dsp:nvSpPr>
      <dsp:spPr>
        <a:xfrm>
          <a:off x="124776" y="4979777"/>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Showcase opportunities</a:t>
          </a:r>
        </a:p>
      </dsp:txBody>
      <dsp:txXfrm>
        <a:off x="124776" y="4979777"/>
        <a:ext cx="1956354" cy="720000"/>
      </dsp:txXfrm>
    </dsp:sp>
    <dsp:sp modelId="{1A5BF6DE-595B-4C84-9AEE-28EA8460DF83}">
      <dsp:nvSpPr>
        <dsp:cNvPr id="0" name=""/>
        <dsp:cNvSpPr/>
      </dsp:nvSpPr>
      <dsp:spPr>
        <a:xfrm>
          <a:off x="2804982" y="3414693"/>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E94FD-BBFE-4C59-A319-9C006C429CD3}">
      <dsp:nvSpPr>
        <dsp:cNvPr id="0" name=""/>
        <dsp:cNvSpPr/>
      </dsp:nvSpPr>
      <dsp:spPr>
        <a:xfrm>
          <a:off x="3059308" y="3669019"/>
          <a:ext cx="684724" cy="6847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4661A7-B4C8-46DF-A89C-A3F32A34638E}">
      <dsp:nvSpPr>
        <dsp:cNvPr id="0" name=""/>
        <dsp:cNvSpPr/>
      </dsp:nvSpPr>
      <dsp:spPr>
        <a:xfrm>
          <a:off x="2423493" y="4979777"/>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latin typeface="Aptos Display" panose="020F0302020204030204"/>
            </a:rPr>
            <a:t>Certification </a:t>
          </a:r>
          <a:endParaRPr lang="en-US" sz="2100" kern="1200"/>
        </a:p>
      </dsp:txBody>
      <dsp:txXfrm>
        <a:off x="2423493" y="4979777"/>
        <a:ext cx="1956354" cy="720000"/>
      </dsp:txXfrm>
    </dsp:sp>
    <dsp:sp modelId="{6A67A8C7-90A2-4B04-8DC1-8E591AE7E051}">
      <dsp:nvSpPr>
        <dsp:cNvPr id="0" name=""/>
        <dsp:cNvSpPr/>
      </dsp:nvSpPr>
      <dsp:spPr>
        <a:xfrm>
          <a:off x="5103698" y="3414693"/>
          <a:ext cx="1193376" cy="119337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42EBB-73B5-433B-8169-97202CF90B19}">
      <dsp:nvSpPr>
        <dsp:cNvPr id="0" name=""/>
        <dsp:cNvSpPr/>
      </dsp:nvSpPr>
      <dsp:spPr>
        <a:xfrm>
          <a:off x="5358024" y="3669019"/>
          <a:ext cx="684724" cy="6847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E40763-06BB-4508-9461-7B64473D12B4}">
      <dsp:nvSpPr>
        <dsp:cNvPr id="0" name=""/>
        <dsp:cNvSpPr/>
      </dsp:nvSpPr>
      <dsp:spPr>
        <a:xfrm>
          <a:off x="4722209" y="4979777"/>
          <a:ext cx="19563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Job </a:t>
          </a:r>
          <a:r>
            <a:rPr lang="en-US" sz="2100" kern="1200">
              <a:latin typeface="Aptos Display" panose="020F0302020204030204"/>
            </a:rPr>
            <a:t>Internships</a:t>
          </a:r>
          <a:endParaRPr lang="en-US" sz="2100" kern="1200"/>
        </a:p>
      </dsp:txBody>
      <dsp:txXfrm>
        <a:off x="4722209" y="4979777"/>
        <a:ext cx="195635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E4DF1-07BA-45FA-9F9B-D71911706F49}">
      <dsp:nvSpPr>
        <dsp:cNvPr id="0" name=""/>
        <dsp:cNvSpPr/>
      </dsp:nvSpPr>
      <dsp:spPr>
        <a:xfrm>
          <a:off x="416669" y="264864"/>
          <a:ext cx="3814660" cy="5321243"/>
        </a:xfrm>
        <a:prstGeom prst="roundRect">
          <a:avLst/>
        </a:prstGeom>
        <a:solidFill>
          <a:srgbClr val="00B0F0"/>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2A8B747-FCC0-456D-8F98-B42028903FC3}">
      <dsp:nvSpPr>
        <dsp:cNvPr id="0" name=""/>
        <dsp:cNvSpPr/>
      </dsp:nvSpPr>
      <dsp:spPr>
        <a:xfrm>
          <a:off x="345497" y="2183385"/>
          <a:ext cx="3212328" cy="319274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r>
            <a:rPr lang="en-IN" sz="6500" b="1" i="0" u="none" kern="1200" dirty="0"/>
            <a:t>Course </a:t>
          </a:r>
          <a:r>
            <a:rPr lang="en-US" sz="6500" b="1" kern="1200" dirty="0"/>
            <a:t> Outline</a:t>
          </a:r>
          <a:endParaRPr lang="en-IN" sz="6500" b="1" kern="1200" dirty="0"/>
        </a:p>
      </dsp:txBody>
      <dsp:txXfrm>
        <a:off x="345497" y="2183385"/>
        <a:ext cx="3212328" cy="3192745"/>
      </dsp:txXfrm>
    </dsp:sp>
    <dsp:sp modelId="{16CAC27A-78AB-48EA-84A1-090C395AAE3C}">
      <dsp:nvSpPr>
        <dsp:cNvPr id="0" name=""/>
        <dsp:cNvSpPr/>
      </dsp:nvSpPr>
      <dsp:spPr>
        <a:xfrm>
          <a:off x="3839062" y="1676"/>
          <a:ext cx="1022832" cy="1022832"/>
        </a:xfrm>
        <a:prstGeom prst="ellipse">
          <a:avLst/>
        </a:prstGeom>
        <a:solidFill>
          <a:srgbClr val="00B0F0"/>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CA9BAC58-1114-4AA9-9399-55DBC29D676B}">
      <dsp:nvSpPr>
        <dsp:cNvPr id="0" name=""/>
        <dsp:cNvSpPr/>
      </dsp:nvSpPr>
      <dsp:spPr>
        <a:xfrm>
          <a:off x="4861894" y="1676"/>
          <a:ext cx="5549790" cy="1022832"/>
        </a:xfrm>
        <a:prstGeom prst="rect">
          <a:avLst/>
        </a:prstGeom>
        <a:noFill/>
        <a:ln w="1270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0" tIns="38100" rIns="76200" bIns="38100" numCol="1" spcCol="1270" anchor="ctr" anchorCtr="0">
          <a:noAutofit/>
        </a:bodyPr>
        <a:lstStyle/>
        <a:p>
          <a:pPr marL="0" lvl="0" indent="0" algn="l" defTabSz="1333500">
            <a:lnSpc>
              <a:spcPct val="90000"/>
            </a:lnSpc>
            <a:spcBef>
              <a:spcPct val="0"/>
            </a:spcBef>
            <a:spcAft>
              <a:spcPct val="35000"/>
            </a:spcAft>
            <a:buNone/>
          </a:pPr>
          <a:r>
            <a:rPr lang="en-US" sz="3000" kern="1200" dirty="0"/>
            <a:t>Foundation to AI and AI Programming-Python</a:t>
          </a:r>
          <a:endParaRPr lang="en-IN" sz="3000" kern="1200" dirty="0"/>
        </a:p>
      </dsp:txBody>
      <dsp:txXfrm>
        <a:off x="4861894" y="1676"/>
        <a:ext cx="5549790" cy="1022832"/>
      </dsp:txXfrm>
    </dsp:sp>
    <dsp:sp modelId="{0B10712A-AFCD-43B4-92BD-3B8D948640F4}">
      <dsp:nvSpPr>
        <dsp:cNvPr id="0" name=""/>
        <dsp:cNvSpPr/>
      </dsp:nvSpPr>
      <dsp:spPr>
        <a:xfrm>
          <a:off x="3839062" y="1208618"/>
          <a:ext cx="1022832" cy="1022832"/>
        </a:xfrm>
        <a:prstGeom prst="ellipse">
          <a:avLst/>
        </a:prstGeom>
        <a:solidFill>
          <a:srgbClr val="00B0F0"/>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73019C75-9B6D-4BBB-A271-39B612914A09}">
      <dsp:nvSpPr>
        <dsp:cNvPr id="0" name=""/>
        <dsp:cNvSpPr/>
      </dsp:nvSpPr>
      <dsp:spPr>
        <a:xfrm>
          <a:off x="4861894" y="1208618"/>
          <a:ext cx="5549790" cy="1022832"/>
        </a:xfrm>
        <a:prstGeom prst="rect">
          <a:avLst/>
        </a:prstGeom>
        <a:noFill/>
        <a:ln w="1270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0" tIns="38100" rIns="76200" bIns="38100" numCol="1" spcCol="1270" anchor="ctr" anchorCtr="0">
          <a:noAutofit/>
        </a:bodyPr>
        <a:lstStyle/>
        <a:p>
          <a:pPr marL="0" lvl="0" indent="0" algn="l" defTabSz="1333500">
            <a:lnSpc>
              <a:spcPct val="90000"/>
            </a:lnSpc>
            <a:spcBef>
              <a:spcPct val="0"/>
            </a:spcBef>
            <a:spcAft>
              <a:spcPct val="35000"/>
            </a:spcAft>
            <a:buNone/>
          </a:pPr>
          <a:r>
            <a:rPr lang="en-US" sz="3000" kern="1200" dirty="0"/>
            <a:t>Data Analysis with Python and </a:t>
          </a:r>
          <a:r>
            <a:rPr lang="en-US" sz="3000" kern="1200" dirty="0" err="1"/>
            <a:t>PowerBI</a:t>
          </a:r>
          <a:endParaRPr lang="en-IN" sz="3000" kern="1200" dirty="0"/>
        </a:p>
      </dsp:txBody>
      <dsp:txXfrm>
        <a:off x="4861894" y="1208618"/>
        <a:ext cx="5549790" cy="1022832"/>
      </dsp:txXfrm>
    </dsp:sp>
    <dsp:sp modelId="{34175684-E3F8-4B8B-A1EC-047EC01F6799}">
      <dsp:nvSpPr>
        <dsp:cNvPr id="0" name=""/>
        <dsp:cNvSpPr/>
      </dsp:nvSpPr>
      <dsp:spPr>
        <a:xfrm>
          <a:off x="3839062" y="2415560"/>
          <a:ext cx="1022832" cy="1022832"/>
        </a:xfrm>
        <a:prstGeom prst="ellipse">
          <a:avLst/>
        </a:prstGeom>
        <a:solidFill>
          <a:srgbClr val="00B0F0"/>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53FA488A-B72C-4D52-92D8-F7E3A28F33D4}">
      <dsp:nvSpPr>
        <dsp:cNvPr id="0" name=""/>
        <dsp:cNvSpPr/>
      </dsp:nvSpPr>
      <dsp:spPr>
        <a:xfrm>
          <a:off x="4861894" y="2415560"/>
          <a:ext cx="5549790" cy="1022832"/>
        </a:xfrm>
        <a:prstGeom prst="rect">
          <a:avLst/>
        </a:prstGeom>
        <a:noFill/>
        <a:ln w="1270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0" tIns="38100" rIns="76200" bIns="38100" numCol="1" spcCol="1270" anchor="ctr" anchorCtr="0">
          <a:noAutofit/>
        </a:bodyPr>
        <a:lstStyle/>
        <a:p>
          <a:pPr marL="0" lvl="0" indent="0" algn="l" defTabSz="1333500">
            <a:lnSpc>
              <a:spcPct val="90000"/>
            </a:lnSpc>
            <a:spcBef>
              <a:spcPct val="0"/>
            </a:spcBef>
            <a:spcAft>
              <a:spcPct val="35000"/>
            </a:spcAft>
            <a:buNone/>
          </a:pPr>
          <a:r>
            <a:rPr lang="en-US" sz="3000" kern="1200" dirty="0"/>
            <a:t>Deep Dive into Machine Learning and Deep Learning Algorithms</a:t>
          </a:r>
          <a:endParaRPr lang="en-IN" sz="3000" kern="1200" dirty="0"/>
        </a:p>
      </dsp:txBody>
      <dsp:txXfrm>
        <a:off x="4861894" y="2415560"/>
        <a:ext cx="5549790" cy="1022832"/>
      </dsp:txXfrm>
    </dsp:sp>
    <dsp:sp modelId="{2298B13A-3BEC-468F-B442-C07A8FB96873}">
      <dsp:nvSpPr>
        <dsp:cNvPr id="0" name=""/>
        <dsp:cNvSpPr/>
      </dsp:nvSpPr>
      <dsp:spPr>
        <a:xfrm>
          <a:off x="3839062" y="3622502"/>
          <a:ext cx="1022832" cy="1022832"/>
        </a:xfrm>
        <a:prstGeom prst="ellipse">
          <a:avLst/>
        </a:prstGeom>
        <a:solidFill>
          <a:srgbClr val="00B0F0"/>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0356691-ACB1-4498-B005-9396B1BFBAAD}">
      <dsp:nvSpPr>
        <dsp:cNvPr id="0" name=""/>
        <dsp:cNvSpPr/>
      </dsp:nvSpPr>
      <dsp:spPr>
        <a:xfrm>
          <a:off x="4861894" y="3622502"/>
          <a:ext cx="5549790" cy="1022832"/>
        </a:xfrm>
        <a:prstGeom prst="rect">
          <a:avLst/>
        </a:prstGeom>
        <a:noFill/>
        <a:ln w="1270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0" tIns="38100" rIns="76200" bIns="38100" numCol="1" spcCol="1270" anchor="ctr" anchorCtr="0">
          <a:noAutofit/>
        </a:bodyPr>
        <a:lstStyle/>
        <a:p>
          <a:pPr marL="0" lvl="0" indent="0" algn="l" defTabSz="1333500">
            <a:lnSpc>
              <a:spcPct val="90000"/>
            </a:lnSpc>
            <a:spcBef>
              <a:spcPct val="0"/>
            </a:spcBef>
            <a:spcAft>
              <a:spcPct val="35000"/>
            </a:spcAft>
            <a:buNone/>
          </a:pPr>
          <a:r>
            <a:rPr lang="en-US" sz="3000" kern="1200" dirty="0"/>
            <a:t>Deep Dive into NLP algorithms and Gen-AI applications</a:t>
          </a:r>
          <a:endParaRPr lang="en-IN" sz="3000" kern="1200" dirty="0"/>
        </a:p>
      </dsp:txBody>
      <dsp:txXfrm>
        <a:off x="4861894" y="3622502"/>
        <a:ext cx="5549790" cy="1022832"/>
      </dsp:txXfrm>
    </dsp:sp>
    <dsp:sp modelId="{8610AF52-6967-43E8-8058-FCE0B6AA9D11}">
      <dsp:nvSpPr>
        <dsp:cNvPr id="0" name=""/>
        <dsp:cNvSpPr/>
      </dsp:nvSpPr>
      <dsp:spPr>
        <a:xfrm>
          <a:off x="3839062" y="4829444"/>
          <a:ext cx="1022832" cy="1022832"/>
        </a:xfrm>
        <a:prstGeom prst="ellipse">
          <a:avLst/>
        </a:prstGeom>
        <a:solidFill>
          <a:srgbClr val="00B0F0"/>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D35FA6B4-575A-4F3B-822C-A67440C6C32A}">
      <dsp:nvSpPr>
        <dsp:cNvPr id="0" name=""/>
        <dsp:cNvSpPr/>
      </dsp:nvSpPr>
      <dsp:spPr>
        <a:xfrm>
          <a:off x="4861894" y="4829444"/>
          <a:ext cx="5549790" cy="1022832"/>
        </a:xfrm>
        <a:prstGeom prst="rect">
          <a:avLst/>
        </a:prstGeom>
        <a:noFill/>
        <a:ln w="1270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76200" tIns="38100" rIns="76200" bIns="38100" numCol="1" spcCol="1270" anchor="ctr" anchorCtr="0">
          <a:noAutofit/>
        </a:bodyPr>
        <a:lstStyle/>
        <a:p>
          <a:pPr marL="0" lvl="0" indent="0" algn="l" defTabSz="1333500">
            <a:lnSpc>
              <a:spcPct val="90000"/>
            </a:lnSpc>
            <a:spcBef>
              <a:spcPct val="0"/>
            </a:spcBef>
            <a:spcAft>
              <a:spcPct val="35000"/>
            </a:spcAft>
            <a:buNone/>
          </a:pPr>
          <a:r>
            <a:rPr lang="en-US" sz="3000" kern="1200" dirty="0"/>
            <a:t>Deploying ML/DL models on public Cloud</a:t>
          </a:r>
          <a:endParaRPr lang="en-IN" sz="3000" kern="1200" dirty="0"/>
        </a:p>
      </dsp:txBody>
      <dsp:txXfrm>
        <a:off x="4861894" y="4829444"/>
        <a:ext cx="5549790" cy="1022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9873D-A6FB-47E8-8AAD-42BFFFC50756}">
      <dsp:nvSpPr>
        <dsp:cNvPr id="0" name=""/>
        <dsp:cNvSpPr/>
      </dsp:nvSpPr>
      <dsp:spPr>
        <a:xfrm>
          <a:off x="1374" y="982546"/>
          <a:ext cx="1790256" cy="1790256"/>
        </a:xfrm>
        <a:prstGeom prst="roundRect">
          <a:avLst>
            <a:gd name="adj" fmla="val 1000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C4D02E02-A0E2-4AF7-9CA8-16BFD8F2C85A}">
      <dsp:nvSpPr>
        <dsp:cNvPr id="0" name=""/>
        <dsp:cNvSpPr/>
      </dsp:nvSpPr>
      <dsp:spPr>
        <a:xfrm>
          <a:off x="292812" y="2056700"/>
          <a:ext cx="1790256" cy="1790256"/>
        </a:xfrm>
        <a:prstGeom prst="roundRect">
          <a:avLst>
            <a:gd name="adj" fmla="val 10000"/>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0" i="0" u="none" kern="1200" dirty="0"/>
            <a:t>Complete mid &amp; final assessment with </a:t>
          </a:r>
          <a:r>
            <a:rPr lang="en-IN" sz="2100" b="1" i="0" u="none" kern="1200" dirty="0">
              <a:solidFill>
                <a:schemeClr val="tx1"/>
              </a:solidFill>
            </a:rPr>
            <a:t>above 60%  score</a:t>
          </a:r>
          <a:r>
            <a:rPr lang="en-US" sz="2100" b="0" i="0" kern="1200" dirty="0"/>
            <a:t>​</a:t>
          </a:r>
          <a:endParaRPr lang="en-IN" sz="2100" kern="1200" dirty="0"/>
        </a:p>
      </dsp:txBody>
      <dsp:txXfrm>
        <a:off x="345247" y="2109135"/>
        <a:ext cx="1685386" cy="1685386"/>
      </dsp:txXfrm>
    </dsp:sp>
    <dsp:sp modelId="{38940D3A-CA74-457C-884B-3CC27D92A872}">
      <dsp:nvSpPr>
        <dsp:cNvPr id="0" name=""/>
        <dsp:cNvSpPr/>
      </dsp:nvSpPr>
      <dsp:spPr>
        <a:xfrm>
          <a:off x="2136474" y="1662588"/>
          <a:ext cx="344843" cy="43017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2136474" y="1748623"/>
        <a:ext cx="241390" cy="258103"/>
      </dsp:txXfrm>
    </dsp:sp>
    <dsp:sp modelId="{E5DB9872-7075-475A-90DD-B010B8E185CF}">
      <dsp:nvSpPr>
        <dsp:cNvPr id="0" name=""/>
        <dsp:cNvSpPr/>
      </dsp:nvSpPr>
      <dsp:spPr>
        <a:xfrm>
          <a:off x="2776897" y="982546"/>
          <a:ext cx="1790256" cy="1790256"/>
        </a:xfrm>
        <a:prstGeom prst="roundRect">
          <a:avLst>
            <a:gd name="adj" fmla="val 1000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B52D42AD-5751-4046-A65A-72864BB0EDB7}">
      <dsp:nvSpPr>
        <dsp:cNvPr id="0" name=""/>
        <dsp:cNvSpPr/>
      </dsp:nvSpPr>
      <dsp:spPr>
        <a:xfrm>
          <a:off x="3068334" y="2056700"/>
          <a:ext cx="1790256" cy="1790256"/>
        </a:xfrm>
        <a:prstGeom prst="roundRect">
          <a:avLst>
            <a:gd name="adj" fmla="val 10000"/>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i="0" u="none" kern="1200" dirty="0">
              <a:solidFill>
                <a:schemeClr val="tx1"/>
              </a:solidFill>
            </a:rPr>
            <a:t>70% above attendance </a:t>
          </a:r>
          <a:r>
            <a:rPr lang="en-IN" sz="2100" b="0" i="0" u="none" kern="1200" dirty="0"/>
            <a:t>throughout the program</a:t>
          </a:r>
          <a:r>
            <a:rPr lang="en-US" sz="2100" b="0" i="0" kern="1200" dirty="0"/>
            <a:t>​</a:t>
          </a:r>
          <a:endParaRPr lang="en-IN" sz="2100" kern="1200" dirty="0"/>
        </a:p>
      </dsp:txBody>
      <dsp:txXfrm>
        <a:off x="3120769" y="2109135"/>
        <a:ext cx="1685386" cy="1685386"/>
      </dsp:txXfrm>
    </dsp:sp>
    <dsp:sp modelId="{6C186D03-E0BD-44A8-AC36-D564F1A06122}">
      <dsp:nvSpPr>
        <dsp:cNvPr id="0" name=""/>
        <dsp:cNvSpPr/>
      </dsp:nvSpPr>
      <dsp:spPr>
        <a:xfrm>
          <a:off x="4911997" y="1662588"/>
          <a:ext cx="344843" cy="43017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4911997" y="1748623"/>
        <a:ext cx="241390" cy="258103"/>
      </dsp:txXfrm>
    </dsp:sp>
    <dsp:sp modelId="{6190F054-CC77-4411-8F67-43B2D8CB3283}">
      <dsp:nvSpPr>
        <dsp:cNvPr id="0" name=""/>
        <dsp:cNvSpPr/>
      </dsp:nvSpPr>
      <dsp:spPr>
        <a:xfrm>
          <a:off x="5552420" y="982546"/>
          <a:ext cx="1790256" cy="1790256"/>
        </a:xfrm>
        <a:prstGeom prst="roundRect">
          <a:avLst>
            <a:gd name="adj" fmla="val 1000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88912D9A-D973-4B5E-B4D7-C9466DFEB434}">
      <dsp:nvSpPr>
        <dsp:cNvPr id="0" name=""/>
        <dsp:cNvSpPr/>
      </dsp:nvSpPr>
      <dsp:spPr>
        <a:xfrm>
          <a:off x="5843857" y="2056700"/>
          <a:ext cx="1790256" cy="1790256"/>
        </a:xfrm>
        <a:prstGeom prst="roundRect">
          <a:avLst>
            <a:gd name="adj" fmla="val 10000"/>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b="1" i="0" u="none" kern="1200" dirty="0">
              <a:solidFill>
                <a:schemeClr val="tx1"/>
              </a:solidFill>
            </a:rPr>
            <a:t>Completion of Capstone Project</a:t>
          </a:r>
          <a:r>
            <a:rPr lang="en-US" sz="2100" b="0" i="0" kern="1200" dirty="0">
              <a:solidFill>
                <a:schemeClr val="tx1"/>
              </a:solidFill>
            </a:rPr>
            <a:t>​</a:t>
          </a:r>
          <a:endParaRPr lang="en-IN" sz="2100" kern="1200" dirty="0">
            <a:solidFill>
              <a:schemeClr val="tx1"/>
            </a:solidFill>
          </a:endParaRPr>
        </a:p>
      </dsp:txBody>
      <dsp:txXfrm>
        <a:off x="5896292" y="2109135"/>
        <a:ext cx="1685386" cy="1685386"/>
      </dsp:txXfrm>
    </dsp:sp>
    <dsp:sp modelId="{CC700958-20D2-4F87-A1E2-84B973017A5F}">
      <dsp:nvSpPr>
        <dsp:cNvPr id="0" name=""/>
        <dsp:cNvSpPr/>
      </dsp:nvSpPr>
      <dsp:spPr>
        <a:xfrm>
          <a:off x="7687520" y="1662588"/>
          <a:ext cx="344843" cy="43017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IN" sz="1700" kern="1200"/>
        </a:p>
      </dsp:txBody>
      <dsp:txXfrm>
        <a:off x="7687520" y="1748623"/>
        <a:ext cx="241390" cy="258103"/>
      </dsp:txXfrm>
    </dsp:sp>
    <dsp:sp modelId="{FE8C8984-7F14-421E-ADA1-A35C7DD32FF2}">
      <dsp:nvSpPr>
        <dsp:cNvPr id="0" name=""/>
        <dsp:cNvSpPr/>
      </dsp:nvSpPr>
      <dsp:spPr>
        <a:xfrm>
          <a:off x="8327942" y="982546"/>
          <a:ext cx="1790256" cy="1790256"/>
        </a:xfrm>
        <a:prstGeom prst="roundRect">
          <a:avLst>
            <a:gd name="adj" fmla="val 1000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sp>
    <dsp:sp modelId="{A821AD8F-7C7E-4C0E-B757-4685D7C5C059}">
      <dsp:nvSpPr>
        <dsp:cNvPr id="0" name=""/>
        <dsp:cNvSpPr/>
      </dsp:nvSpPr>
      <dsp:spPr>
        <a:xfrm>
          <a:off x="8619380" y="2056700"/>
          <a:ext cx="1790256" cy="1790256"/>
        </a:xfrm>
        <a:prstGeom prst="roundRect">
          <a:avLst>
            <a:gd name="adj" fmla="val 10000"/>
          </a:avLst>
        </a:prstGeom>
        <a:solidFill>
          <a:srgbClr val="00B0F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b="1" i="0" u="none" kern="1200" dirty="0">
              <a:solidFill>
                <a:schemeClr val="accent6">
                  <a:lumMod val="50000"/>
                </a:schemeClr>
              </a:solidFill>
            </a:rPr>
            <a:t>Program Completion Certificate</a:t>
          </a:r>
          <a:r>
            <a:rPr lang="en-US" sz="2100" b="1" i="0" kern="1200" dirty="0">
              <a:solidFill>
                <a:schemeClr val="accent6">
                  <a:lumMod val="50000"/>
                </a:schemeClr>
              </a:solidFill>
            </a:rPr>
            <a:t>​</a:t>
          </a:r>
          <a:endParaRPr lang="en-IN" sz="2100" b="1" kern="1200" dirty="0">
            <a:solidFill>
              <a:schemeClr val="accent6">
                <a:lumMod val="50000"/>
              </a:schemeClr>
            </a:solidFill>
          </a:endParaRPr>
        </a:p>
      </dsp:txBody>
      <dsp:txXfrm>
        <a:off x="8671815" y="2109135"/>
        <a:ext cx="1685386" cy="1685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4D532-157C-4E28-B1EE-70ABEE23D493}">
      <dsp:nvSpPr>
        <dsp:cNvPr id="0" name=""/>
        <dsp:cNvSpPr/>
      </dsp:nvSpPr>
      <dsp:spPr>
        <a:xfrm>
          <a:off x="0" y="709639"/>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Rapid Adoption</a:t>
          </a:r>
          <a:r>
            <a:rPr lang="en-US" sz="1300" b="0" i="0" kern="1200" baseline="0" dirty="0"/>
            <a:t>: AI is widely adopted across healthcare, finance, retail, and more, driving demand for AI Talent.</a:t>
          </a:r>
          <a:endParaRPr lang="en-US" sz="1300" kern="1200" dirty="0"/>
        </a:p>
      </dsp:txBody>
      <dsp:txXfrm>
        <a:off x="25245" y="734884"/>
        <a:ext cx="6034634" cy="466650"/>
      </dsp:txXfrm>
    </dsp:sp>
    <dsp:sp modelId="{E0DAE0CA-C325-44D6-90AD-053B55A65D75}">
      <dsp:nvSpPr>
        <dsp:cNvPr id="0" name=""/>
        <dsp:cNvSpPr/>
      </dsp:nvSpPr>
      <dsp:spPr>
        <a:xfrm>
          <a:off x="0" y="1264219"/>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Generative AI Growth</a:t>
          </a:r>
          <a:r>
            <a:rPr lang="en-US" sz="1300" b="0" i="0" kern="1200" baseline="0" dirty="0"/>
            <a:t>: Technologies like GPT-3 are transforming content creation and development, and the area is expected to grow in the coming years.</a:t>
          </a:r>
          <a:endParaRPr lang="en-US" sz="1300" kern="1200" dirty="0"/>
        </a:p>
      </dsp:txBody>
      <dsp:txXfrm>
        <a:off x="25245" y="1289464"/>
        <a:ext cx="6034634" cy="466650"/>
      </dsp:txXfrm>
    </dsp:sp>
    <dsp:sp modelId="{63E9E4AA-AD11-4FBC-8E64-2A1CDEB7DE2D}">
      <dsp:nvSpPr>
        <dsp:cNvPr id="0" name=""/>
        <dsp:cNvSpPr/>
      </dsp:nvSpPr>
      <dsp:spPr>
        <a:xfrm>
          <a:off x="0" y="1818799"/>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Healthcare AI</a:t>
          </a:r>
          <a:r>
            <a:rPr lang="en-US" sz="1300" b="0" i="0" kern="1200" baseline="0" dirty="0"/>
            <a:t>: Predictive analytics and personalized medicine are expanding and require AI professionals.</a:t>
          </a:r>
          <a:endParaRPr lang="en-US" sz="1300" kern="1200" dirty="0"/>
        </a:p>
      </dsp:txBody>
      <dsp:txXfrm>
        <a:off x="25245" y="1844044"/>
        <a:ext cx="6034634" cy="466650"/>
      </dsp:txXfrm>
    </dsp:sp>
    <dsp:sp modelId="{D505A19C-F97E-42E5-BB53-F598A3A95E58}">
      <dsp:nvSpPr>
        <dsp:cNvPr id="0" name=""/>
        <dsp:cNvSpPr/>
      </dsp:nvSpPr>
      <dsp:spPr>
        <a:xfrm>
          <a:off x="0" y="2373379"/>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Autonomous Systems</a:t>
          </a:r>
          <a:r>
            <a:rPr lang="en-US" sz="1300" b="0" i="0" kern="1200" baseline="0" dirty="0"/>
            <a:t>: Growth in autonomous vehicles, drones, and robots, creating opportunities for AI professionals</a:t>
          </a:r>
          <a:endParaRPr lang="en-US" sz="1300" kern="1200" dirty="0"/>
        </a:p>
      </dsp:txBody>
      <dsp:txXfrm>
        <a:off x="25245" y="2398624"/>
        <a:ext cx="6034634" cy="466650"/>
      </dsp:txXfrm>
    </dsp:sp>
    <dsp:sp modelId="{FBE9C636-D843-4C7F-BC16-7BE609982E60}">
      <dsp:nvSpPr>
        <dsp:cNvPr id="0" name=""/>
        <dsp:cNvSpPr/>
      </dsp:nvSpPr>
      <dsp:spPr>
        <a:xfrm>
          <a:off x="0" y="2927959"/>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a:t>AI in Cybersecurity</a:t>
          </a:r>
          <a:r>
            <a:rPr lang="en-US" sz="1300" b="0" i="0" kern="1200" baseline="0"/>
            <a:t>: Increasing need for AI in threat detection and prevention.</a:t>
          </a:r>
          <a:endParaRPr lang="en-US" sz="1300" kern="1200"/>
        </a:p>
      </dsp:txBody>
      <dsp:txXfrm>
        <a:off x="25245" y="2953204"/>
        <a:ext cx="6034634" cy="466650"/>
      </dsp:txXfrm>
    </dsp:sp>
    <dsp:sp modelId="{A195BA48-CBE7-4386-82CD-D63E4BE621AC}">
      <dsp:nvSpPr>
        <dsp:cNvPr id="0" name=""/>
        <dsp:cNvSpPr/>
      </dsp:nvSpPr>
      <dsp:spPr>
        <a:xfrm>
          <a:off x="0" y="3502204"/>
          <a:ext cx="6085124" cy="5171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0" kern="1200" baseline="0" dirty="0"/>
            <a:t>Ethics &amp; Regulation</a:t>
          </a:r>
          <a:r>
            <a:rPr lang="en-US" sz="1300" b="0" i="0" kern="1200" baseline="0" dirty="0"/>
            <a:t>: Focus on ethical AI and compliance, requires a professional with expertise in the same field. </a:t>
          </a:r>
          <a:endParaRPr lang="en-US" sz="1300" kern="1200" dirty="0"/>
        </a:p>
      </dsp:txBody>
      <dsp:txXfrm>
        <a:off x="25245" y="3527449"/>
        <a:ext cx="6034634" cy="46665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ABB8E3-D3B5-BAB4-1006-D6F2143CD5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AD8DFE6-43D5-7E93-63F5-309E4007E1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2BDC86-8679-4BAE-BAE8-50BA50E6FA73}" type="datetimeFigureOut">
              <a:rPr lang="en-IN" smtClean="0"/>
              <a:t>06-09-2024</a:t>
            </a:fld>
            <a:endParaRPr lang="en-IN"/>
          </a:p>
        </p:txBody>
      </p:sp>
      <p:sp>
        <p:nvSpPr>
          <p:cNvPr id="4" name="Footer Placeholder 3">
            <a:extLst>
              <a:ext uri="{FF2B5EF4-FFF2-40B4-BE49-F238E27FC236}">
                <a16:creationId xmlns:a16="http://schemas.microsoft.com/office/drawing/2014/main" id="{74EBC2EF-1536-2138-568E-D398286DFB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BC37418-FA3E-A673-2C48-F6C5AF96DC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422742-4D86-458D-A708-04F6F354C752}" type="slidenum">
              <a:rPr lang="en-IN" smtClean="0"/>
              <a:t>‹#›</a:t>
            </a:fld>
            <a:endParaRPr lang="en-IN"/>
          </a:p>
        </p:txBody>
      </p:sp>
    </p:spTree>
    <p:extLst>
      <p:ext uri="{BB962C8B-B14F-4D97-AF65-F5344CB8AC3E}">
        <p14:creationId xmlns:p14="http://schemas.microsoft.com/office/powerpoint/2010/main" val="1428947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9DDF4-8CC2-4DDE-93C6-D397935A93BE}" type="datetimeFigureOut">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8E9A81-5EFC-4634-B551-75F9893EF7D9}" type="slidenum">
              <a:t>‹#›</a:t>
            </a:fld>
            <a:endParaRPr lang="en-US"/>
          </a:p>
        </p:txBody>
      </p:sp>
    </p:spTree>
    <p:extLst>
      <p:ext uri="{BB962C8B-B14F-4D97-AF65-F5344CB8AC3E}">
        <p14:creationId xmlns:p14="http://schemas.microsoft.com/office/powerpoint/2010/main" val="292723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a:p>
            <a:endParaRPr lang="en-IN"/>
          </a:p>
        </p:txBody>
      </p:sp>
      <p:sp>
        <p:nvSpPr>
          <p:cNvPr id="4" name="Slide Number Placeholder 3"/>
          <p:cNvSpPr>
            <a:spLocks noGrp="1"/>
          </p:cNvSpPr>
          <p:nvPr>
            <p:ph type="sldNum" sz="quarter" idx="5"/>
          </p:nvPr>
        </p:nvSpPr>
        <p:spPr/>
        <p:txBody>
          <a:bodyPr/>
          <a:lstStyle/>
          <a:p>
            <a:fld id="{D4B49448-B1F1-4C56-A0C7-0C7A4ABEBD01}" type="slidenum">
              <a:rPr lang="en-IN" smtClean="0"/>
              <a:t>3</a:t>
            </a:fld>
            <a:endParaRPr lang="en-IN"/>
          </a:p>
        </p:txBody>
      </p:sp>
    </p:spTree>
    <p:extLst>
      <p:ext uri="{BB962C8B-B14F-4D97-AF65-F5344CB8AC3E}">
        <p14:creationId xmlns:p14="http://schemas.microsoft.com/office/powerpoint/2010/main" val="313949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Keeping all the needs in mind, we are here to offer to you a program with the objective of furthering the Digital India and Skill India initiatives of the government of India. This program is known as Code Unnati proudly supported by SAP India. Unnati means progress/growth which will be ensured by imparting skills in deep-tech and charting out pathways for better employability. We will also offer capacity-building workshops for the faculty members under this program. As of now, we have already developed Centres of Excellence across 37 partner institutes in GJ, 8 institutes in Maharashtra and 4 Institutes in Delhi, yours being one of them. </a:t>
            </a:r>
          </a:p>
          <a:p>
            <a:r>
              <a:rPr lang="en-IN"/>
              <a:t>Next slide </a:t>
            </a:r>
          </a:p>
          <a:p>
            <a:endParaRPr lang="en-IN"/>
          </a:p>
        </p:txBody>
      </p:sp>
      <p:sp>
        <p:nvSpPr>
          <p:cNvPr id="4" name="Slide Number Placeholder 3"/>
          <p:cNvSpPr>
            <a:spLocks noGrp="1"/>
          </p:cNvSpPr>
          <p:nvPr>
            <p:ph type="sldNum" sz="quarter" idx="5"/>
          </p:nvPr>
        </p:nvSpPr>
        <p:spPr/>
        <p:txBody>
          <a:bodyPr/>
          <a:lstStyle/>
          <a:p>
            <a:fld id="{D4B49448-B1F1-4C56-A0C7-0C7A4ABEBD01}" type="slidenum">
              <a:rPr lang="en-IN" smtClean="0"/>
              <a:t>4</a:t>
            </a:fld>
            <a:endParaRPr lang="en-IN"/>
          </a:p>
        </p:txBody>
      </p:sp>
    </p:spTree>
    <p:extLst>
      <p:ext uri="{BB962C8B-B14F-4D97-AF65-F5344CB8AC3E}">
        <p14:creationId xmlns:p14="http://schemas.microsoft.com/office/powerpoint/2010/main" val="1431200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current market trends and the exciting careers you can start after completing our AI program.</a:t>
            </a:r>
          </a:p>
          <a:p>
            <a:r>
              <a:rPr lang="en-US" dirty="0"/>
              <a:t>As you can see on the slide, AI is being rapidly adopted across various sectors like healthcare, finance, and retail, driving a huge demand for AI talent. With advancements like Generative AI, we can now interact with applications like ChatGPT, which provides human-like experiences and can generate content, images, and more. Imagine having a vision in your mind and using GPT to bring it to life, like creating images of students attending a training program.</a:t>
            </a:r>
          </a:p>
          <a:p>
            <a:r>
              <a:rPr lang="en-US" dirty="0"/>
              <a:t>AI is making significant impacts in healthcare by predicting diseases and offering personalized medicines. It’s also crucial in autonomous systems like self-driving cars and drones. The need for AI in cybersecurity to detect and prevent threats is also growing, creating even more opportunities for skilled AI professionals.</a:t>
            </a:r>
          </a:p>
          <a:p>
            <a:r>
              <a:rPr lang="en-US" dirty="0"/>
              <a:t>However, it's important to focus on using AI ethically, ensuring it respects privacy and delivers fair outcomes. There are many areas in AI where you can build a career based on your interests and skills. Some of the top AI jobs in 2024 include Data Scientist, AI Research Scientist, Computer Vision Engineer, and AI Product Manager.</a:t>
            </a:r>
          </a:p>
          <a:p>
            <a:r>
              <a:rPr lang="en-US" dirty="0"/>
              <a:t>To prepare for these roles, it's crucial to start upskilling yourself with the necessary AI skills. Our program is designed to help you do just that.</a:t>
            </a:r>
          </a:p>
        </p:txBody>
      </p:sp>
      <p:sp>
        <p:nvSpPr>
          <p:cNvPr id="4" name="Slide Number Placeholder 3"/>
          <p:cNvSpPr>
            <a:spLocks noGrp="1"/>
          </p:cNvSpPr>
          <p:nvPr>
            <p:ph type="sldNum" sz="quarter" idx="5"/>
          </p:nvPr>
        </p:nvSpPr>
        <p:spPr/>
        <p:txBody>
          <a:bodyPr/>
          <a:lstStyle/>
          <a:p>
            <a:fld id="{288E9A81-5EFC-4634-B551-75F9893EF7D9}" type="slidenum">
              <a:rPr lang="en-IN" smtClean="0"/>
              <a:t>7</a:t>
            </a:fld>
            <a:endParaRPr lang="en-IN"/>
          </a:p>
        </p:txBody>
      </p:sp>
    </p:spTree>
    <p:extLst>
      <p:ext uri="{BB962C8B-B14F-4D97-AF65-F5344CB8AC3E}">
        <p14:creationId xmlns:p14="http://schemas.microsoft.com/office/powerpoint/2010/main" val="147835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88883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5.png"/><Relationship Id="rId7" Type="http://schemas.openxmlformats.org/officeDocument/2006/relationships/diagramLayout" Target="../diagrams/layout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hyperlink" Target="https://www.marketsandmarkets.com/Market-Reports/artificial-intelligence-market-74851580.html" TargetMode="External"/><Relationship Id="rId10" Type="http://schemas.microsoft.com/office/2007/relationships/diagramDrawing" Target="../diagrams/drawing4.xml"/><Relationship Id="rId4" Type="http://schemas.openxmlformats.org/officeDocument/2006/relationships/image" Target="../media/image1.png"/><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3677058" y="2113666"/>
            <a:ext cx="7575735" cy="1598513"/>
          </a:xfrm>
        </p:spPr>
        <p:txBody>
          <a:bodyPr>
            <a:normAutofit/>
          </a:bodyPr>
          <a:lstStyle/>
          <a:p>
            <a:r>
              <a:rPr lang="en-US" b="1">
                <a:latin typeface="Calibri"/>
                <a:cs typeface="Calibri"/>
              </a:rPr>
              <a:t>       </a:t>
            </a:r>
            <a:r>
              <a:rPr lang="en-US" sz="4400" b="1" err="1">
                <a:latin typeface="Calibri"/>
                <a:cs typeface="Calibri"/>
              </a:rPr>
              <a:t>TechSaksham</a:t>
            </a:r>
            <a:r>
              <a:rPr lang="en-US" sz="4400" b="1">
                <a:latin typeface="Calibri"/>
                <a:cs typeface="Calibri"/>
              </a:rPr>
              <a:t> Program</a:t>
            </a:r>
            <a:br>
              <a:rPr lang="en-US" sz="2800" b="1">
                <a:latin typeface="Calibri"/>
              </a:rPr>
            </a:br>
            <a:endParaRPr lang="en-US" sz="2800" b="1">
              <a:latin typeface="Calibri"/>
              <a:cs typeface="Calibri"/>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797554" y="3430592"/>
            <a:ext cx="6660501" cy="2136545"/>
          </a:xfrm>
        </p:spPr>
        <p:txBody>
          <a:bodyPr vert="horz" lIns="91440" tIns="45720" rIns="91440" bIns="45720" rtlCol="0" anchor="t">
            <a:normAutofit/>
          </a:bodyPr>
          <a:lstStyle/>
          <a:p>
            <a:pPr>
              <a:lnSpc>
                <a:spcPct val="100000"/>
              </a:lnSpc>
            </a:pPr>
            <a:r>
              <a:rPr lang="en-US" i="1" cap="none">
                <a:solidFill>
                  <a:schemeClr val="tx2">
                    <a:lumMod val="50000"/>
                  </a:schemeClr>
                </a:solidFill>
                <a:latin typeface="Calibri"/>
                <a:cs typeface="Calibri"/>
              </a:rPr>
              <a:t>Empowering, Enabling &amp; Accelerating Young Graduates Towards Technology Careers</a:t>
            </a:r>
          </a:p>
          <a:p>
            <a:pPr>
              <a:lnSpc>
                <a:spcPct val="100000"/>
              </a:lnSpc>
            </a:pPr>
            <a:endParaRPr lang="en-US" sz="2800" i="1" cap="none">
              <a:solidFill>
                <a:schemeClr val="tx2">
                  <a:lumMod val="50000"/>
                </a:schemeClr>
              </a:solidFill>
              <a:latin typeface="Calibri"/>
              <a:cs typeface="Calibri"/>
            </a:endParaRPr>
          </a:p>
          <a:p>
            <a:pPr>
              <a:lnSpc>
                <a:spcPct val="100000"/>
              </a:lnSpc>
            </a:pPr>
            <a:endParaRPr lang="en-US" sz="2800">
              <a:solidFill>
                <a:schemeClr val="tx2"/>
              </a:solidFill>
              <a:latin typeface="Calibri"/>
              <a:cs typeface="Calibri"/>
            </a:endParaRPr>
          </a:p>
        </p:txBody>
      </p:sp>
      <p:pic>
        <p:nvPicPr>
          <p:cNvPr id="16" name="Picture 15" descr="Logo&#10;&#10;Description automatically generated">
            <a:extLst>
              <a:ext uri="{FF2B5EF4-FFF2-40B4-BE49-F238E27FC236}">
                <a16:creationId xmlns:a16="http://schemas.microsoft.com/office/drawing/2014/main" id="{649836D5-22F1-42F8-822B-E7390D804B3D}"/>
              </a:ext>
            </a:extLst>
          </p:cNvPr>
          <p:cNvPicPr>
            <a:picLocks noChangeAspect="1"/>
          </p:cNvPicPr>
          <p:nvPr/>
        </p:nvPicPr>
        <p:blipFill>
          <a:blip r:embed="rId2"/>
          <a:stretch>
            <a:fillRect/>
          </a:stretch>
        </p:blipFill>
        <p:spPr>
          <a:xfrm>
            <a:off x="5560112" y="559746"/>
            <a:ext cx="1423099" cy="462853"/>
          </a:xfrm>
          <a:prstGeom prst="rect">
            <a:avLst/>
          </a:prstGeom>
        </p:spPr>
      </p:pic>
      <p:pic>
        <p:nvPicPr>
          <p:cNvPr id="12" name="Picture 3" descr="Logo, company name&#10;&#10;Description automatically generated">
            <a:extLst>
              <a:ext uri="{FF2B5EF4-FFF2-40B4-BE49-F238E27FC236}">
                <a16:creationId xmlns:a16="http://schemas.microsoft.com/office/drawing/2014/main" id="{0B7CD307-C0ED-4792-AEBC-63A26AC34601}"/>
              </a:ext>
            </a:extLst>
          </p:cNvPr>
          <p:cNvPicPr>
            <a:picLocks noChangeAspect="1"/>
          </p:cNvPicPr>
          <p:nvPr/>
        </p:nvPicPr>
        <p:blipFill>
          <a:blip r:embed="rId3" cstate="print"/>
          <a:stretch>
            <a:fillRect/>
          </a:stretch>
        </p:blipFill>
        <p:spPr>
          <a:xfrm>
            <a:off x="560391" y="560262"/>
            <a:ext cx="1909938" cy="432000"/>
          </a:xfrm>
          <a:prstGeom prst="rect">
            <a:avLst/>
          </a:prstGeom>
        </p:spPr>
      </p:pic>
      <p:pic>
        <p:nvPicPr>
          <p:cNvPr id="4" name="Picture 4" descr="A picture containing text, clipart&#10;&#10;Description automatically generated">
            <a:extLst>
              <a:ext uri="{FF2B5EF4-FFF2-40B4-BE49-F238E27FC236}">
                <a16:creationId xmlns:a16="http://schemas.microsoft.com/office/drawing/2014/main" id="{FF67ABDF-C1A0-E531-8F07-C0EA09739487}"/>
              </a:ext>
            </a:extLst>
          </p:cNvPr>
          <p:cNvPicPr>
            <a:picLocks noChangeAspect="1"/>
          </p:cNvPicPr>
          <p:nvPr/>
        </p:nvPicPr>
        <p:blipFill>
          <a:blip r:embed="rId4"/>
          <a:stretch>
            <a:fillRect/>
          </a:stretch>
        </p:blipFill>
        <p:spPr>
          <a:xfrm>
            <a:off x="10505476" y="554934"/>
            <a:ext cx="860868" cy="416086"/>
          </a:xfrm>
          <a:prstGeom prst="rect">
            <a:avLst/>
          </a:prstGeom>
        </p:spPr>
      </p:pic>
      <p:pic>
        <p:nvPicPr>
          <p:cNvPr id="6" name="Picture 5" descr="A person smiling and giving the peace sign&#10;&#10;Description automatically generated">
            <a:extLst>
              <a:ext uri="{FF2B5EF4-FFF2-40B4-BE49-F238E27FC236}">
                <a16:creationId xmlns:a16="http://schemas.microsoft.com/office/drawing/2014/main" id="{DFAA12A8-1F2F-2BF5-9029-FB2595D62CD1}"/>
              </a:ext>
            </a:extLst>
          </p:cNvPr>
          <p:cNvPicPr>
            <a:picLocks noChangeAspect="1"/>
          </p:cNvPicPr>
          <p:nvPr/>
        </p:nvPicPr>
        <p:blipFill>
          <a:blip r:embed="rId5"/>
          <a:stretch>
            <a:fillRect/>
          </a:stretch>
        </p:blipFill>
        <p:spPr>
          <a:xfrm rot="16200000">
            <a:off x="-227457" y="2153072"/>
            <a:ext cx="4689165" cy="3125267"/>
          </a:xfrm>
          <a:prstGeom prst="rect">
            <a:avLst/>
          </a:prstGeom>
        </p:spPr>
      </p:pic>
      <p:pic>
        <p:nvPicPr>
          <p:cNvPr id="5" name="Picture 4">
            <a:extLst>
              <a:ext uri="{FF2B5EF4-FFF2-40B4-BE49-F238E27FC236}">
                <a16:creationId xmlns:a16="http://schemas.microsoft.com/office/drawing/2014/main" id="{1E8EEB53-1A8A-5C8F-761B-5D82376982CE}"/>
              </a:ext>
            </a:extLst>
          </p:cNvPr>
          <p:cNvPicPr>
            <a:picLocks noChangeAspect="1"/>
          </p:cNvPicPr>
          <p:nvPr/>
        </p:nvPicPr>
        <p:blipFill>
          <a:blip r:embed="rId6"/>
          <a:stretch>
            <a:fillRect/>
          </a:stretch>
        </p:blipFill>
        <p:spPr>
          <a:xfrm>
            <a:off x="6096000" y="1529366"/>
            <a:ext cx="2951409" cy="751268"/>
          </a:xfrm>
          <a:prstGeom prst="rect">
            <a:avLst/>
          </a:prstGeom>
        </p:spPr>
      </p:pic>
    </p:spTree>
    <p:extLst>
      <p:ext uri="{BB962C8B-B14F-4D97-AF65-F5344CB8AC3E}">
        <p14:creationId xmlns:p14="http://schemas.microsoft.com/office/powerpoint/2010/main" val="314850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7B2D-2145-09E9-CEA5-5A46B499950D}"/>
              </a:ext>
            </a:extLst>
          </p:cNvPr>
          <p:cNvSpPr>
            <a:spLocks noGrp="1"/>
          </p:cNvSpPr>
          <p:nvPr>
            <p:ph type="title"/>
          </p:nvPr>
        </p:nvSpPr>
        <p:spPr>
          <a:xfrm>
            <a:off x="1147417" y="265734"/>
            <a:ext cx="3812209" cy="1347649"/>
          </a:xfrm>
        </p:spPr>
        <p:txBody>
          <a:bodyPr/>
          <a:lstStyle/>
          <a:p>
            <a:r>
              <a:rPr lang="en-IN" b="1"/>
              <a:t>TechSaksham</a:t>
            </a:r>
          </a:p>
        </p:txBody>
      </p:sp>
      <p:pic>
        <p:nvPicPr>
          <p:cNvPr id="3" name="Picture 2" descr="A group of people holding musical instruments&#10;&#10;Description automatically generated with low confidence">
            <a:extLst>
              <a:ext uri="{FF2B5EF4-FFF2-40B4-BE49-F238E27FC236}">
                <a16:creationId xmlns:a16="http://schemas.microsoft.com/office/drawing/2014/main" id="{C5DD21D8-EE4C-C688-D2D3-239EE7FD780A}"/>
              </a:ext>
            </a:extLst>
          </p:cNvPr>
          <p:cNvPicPr>
            <a:picLocks noChangeAspect="1"/>
          </p:cNvPicPr>
          <p:nvPr/>
        </p:nvPicPr>
        <p:blipFill rotWithShape="1">
          <a:blip r:embed="rId2"/>
          <a:srcRect l="18370" t="4950" r="22156" b="36456"/>
          <a:stretch/>
        </p:blipFill>
        <p:spPr>
          <a:xfrm>
            <a:off x="6805631" y="-11010"/>
            <a:ext cx="5386369" cy="3440010"/>
          </a:xfrm>
          <a:prstGeom prst="rect">
            <a:avLst/>
          </a:prstGeom>
        </p:spPr>
      </p:pic>
      <p:pic>
        <p:nvPicPr>
          <p:cNvPr id="2051" name="Picture 3">
            <a:extLst>
              <a:ext uri="{FF2B5EF4-FFF2-40B4-BE49-F238E27FC236}">
                <a16:creationId xmlns:a16="http://schemas.microsoft.com/office/drawing/2014/main" id="{C156EAF0-F428-BEF4-47BB-D60229480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631" y="3509777"/>
            <a:ext cx="5386369" cy="337404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F912E928-DF44-6CC8-9E0D-505256AD6140}"/>
              </a:ext>
            </a:extLst>
          </p:cNvPr>
          <p:cNvPicPr>
            <a:picLocks noChangeAspect="1"/>
          </p:cNvPicPr>
          <p:nvPr/>
        </p:nvPicPr>
        <p:blipFill>
          <a:blip r:embed="rId4"/>
          <a:stretch>
            <a:fillRect/>
          </a:stretch>
        </p:blipFill>
        <p:spPr>
          <a:xfrm>
            <a:off x="116099" y="1499960"/>
            <a:ext cx="6611236" cy="4024820"/>
          </a:xfrm>
          <a:prstGeom prst="rect">
            <a:avLst/>
          </a:prstGeom>
          <a:ln>
            <a:solidFill>
              <a:srgbClr val="0070C0"/>
            </a:solidFill>
          </a:ln>
        </p:spPr>
      </p:pic>
    </p:spTree>
    <p:extLst>
      <p:ext uri="{BB962C8B-B14F-4D97-AF65-F5344CB8AC3E}">
        <p14:creationId xmlns:p14="http://schemas.microsoft.com/office/powerpoint/2010/main" val="20409382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60"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4" name="Freeform: Shape 6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6"/>
          <p:cNvSpPr txBox="1"/>
          <p:nvPr/>
        </p:nvSpPr>
        <p:spPr>
          <a:xfrm>
            <a:off x="394499" y="547334"/>
            <a:ext cx="3917810" cy="5340097"/>
          </a:xfrm>
          <a:prstGeom prst="rect">
            <a:avLst/>
          </a:prstGeom>
        </p:spPr>
        <p:txBody>
          <a:bodyPr vert="horz" lIns="91440" tIns="45720" rIns="91440" bIns="45720" rtlCol="0" anchor="ctr">
            <a:norm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defTabSz="914400">
              <a:lnSpc>
                <a:spcPct val="90000"/>
              </a:lnSpc>
              <a:spcBef>
                <a:spcPct val="0"/>
              </a:spcBef>
              <a:spcAft>
                <a:spcPts val="600"/>
              </a:spcAft>
            </a:pPr>
            <a:r>
              <a:rPr lang="en-US" sz="4000" b="1" kern="1200" err="1">
                <a:solidFill>
                  <a:schemeClr val="bg1"/>
                </a:solidFill>
                <a:latin typeface="+mj-lt"/>
                <a:ea typeface="+mj-ea"/>
                <a:cs typeface="+mj-cs"/>
              </a:rPr>
              <a:t>TechSaksham</a:t>
            </a:r>
            <a:r>
              <a:rPr lang="en-US" sz="4000" b="1" kern="1200">
                <a:solidFill>
                  <a:schemeClr val="bg1"/>
                </a:solidFill>
                <a:latin typeface="+mj-lt"/>
                <a:ea typeface="+mj-ea"/>
                <a:cs typeface="+mj-cs"/>
              </a:rPr>
              <a:t> </a:t>
            </a:r>
            <a:endParaRPr lang="en-US" sz="4800">
              <a:solidFill>
                <a:schemeClr val="bg1"/>
              </a:solidFill>
              <a:latin typeface="+mj-lt"/>
              <a:ea typeface="+mj-ea"/>
              <a:cs typeface="+mj-cs"/>
            </a:endParaRPr>
          </a:p>
          <a:p>
            <a:pPr algn="ctr" defTabSz="914400">
              <a:lnSpc>
                <a:spcPct val="90000"/>
              </a:lnSpc>
              <a:spcBef>
                <a:spcPct val="0"/>
              </a:spcBef>
              <a:spcAft>
                <a:spcPts val="600"/>
              </a:spcAft>
            </a:pPr>
            <a:r>
              <a:rPr lang="en-US" sz="4000" b="1" kern="1200">
                <a:solidFill>
                  <a:schemeClr val="bg1"/>
                </a:solidFill>
                <a:latin typeface="+mj-lt"/>
                <a:ea typeface="+mj-ea"/>
                <a:cs typeface="+mj-cs"/>
              </a:rPr>
              <a:t>Student Journey</a:t>
            </a:r>
            <a:r>
              <a:rPr lang="en-US" sz="4800" b="1" kern="1200">
                <a:solidFill>
                  <a:schemeClr val="bg1"/>
                </a:solidFill>
                <a:latin typeface="+mj-lt"/>
                <a:ea typeface="+mj-ea"/>
                <a:cs typeface="+mj-cs"/>
              </a:rPr>
              <a:t> </a:t>
            </a:r>
            <a:endParaRPr lang="en-US" sz="4800" kern="1200">
              <a:solidFill>
                <a:schemeClr val="bg1"/>
              </a:solidFill>
              <a:latin typeface="+mj-lt"/>
              <a:ea typeface="+mj-ea"/>
              <a:cs typeface="+mj-cs"/>
            </a:endParaRPr>
          </a:p>
        </p:txBody>
      </p:sp>
      <p:pic>
        <p:nvPicPr>
          <p:cNvPr id="3" name="Picture 2" descr="Logo&#10;&#10;Description automatically generated">
            <a:extLst>
              <a:ext uri="{FF2B5EF4-FFF2-40B4-BE49-F238E27FC236}">
                <a16:creationId xmlns:a16="http://schemas.microsoft.com/office/drawing/2014/main" id="{B3C89FF8-E60E-FFCF-23A7-215E01BC766B}"/>
              </a:ext>
            </a:extLst>
          </p:cNvPr>
          <p:cNvPicPr>
            <a:picLocks noChangeAspect="1"/>
          </p:cNvPicPr>
          <p:nvPr/>
        </p:nvPicPr>
        <p:blipFill>
          <a:blip r:embed="rId3"/>
          <a:stretch>
            <a:fillRect/>
          </a:stretch>
        </p:blipFill>
        <p:spPr>
          <a:xfrm>
            <a:off x="10633027" y="84876"/>
            <a:ext cx="1423099" cy="462853"/>
          </a:xfrm>
          <a:prstGeom prst="rect">
            <a:avLst/>
          </a:prstGeom>
        </p:spPr>
      </p:pic>
      <p:graphicFrame>
        <p:nvGraphicFramePr>
          <p:cNvPr id="26" name="TextBox 23">
            <a:extLst>
              <a:ext uri="{FF2B5EF4-FFF2-40B4-BE49-F238E27FC236}">
                <a16:creationId xmlns:a16="http://schemas.microsoft.com/office/drawing/2014/main" id="{4FC936B4-0453-1D0D-C2BB-3BE120823A4B}"/>
              </a:ext>
            </a:extLst>
          </p:cNvPr>
          <p:cNvGraphicFramePr/>
          <p:nvPr>
            <p:extLst>
              <p:ext uri="{D42A27DB-BD31-4B8C-83A1-F6EECF244321}">
                <p14:modId xmlns:p14="http://schemas.microsoft.com/office/powerpoint/2010/main" val="3965750886"/>
              </p:ext>
            </p:extLst>
          </p:nvPr>
        </p:nvGraphicFramePr>
        <p:xfrm>
          <a:off x="4985886" y="296320"/>
          <a:ext cx="6803341" cy="6340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23775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6" name="TextBox 6"/>
          <p:cNvSpPr txBox="1"/>
          <p:nvPr/>
        </p:nvSpPr>
        <p:spPr>
          <a:xfrm>
            <a:off x="1902352" y="322178"/>
            <a:ext cx="7729014" cy="6155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4000" b="1" err="1">
                <a:ea typeface="+mn-lt"/>
                <a:cs typeface="+mn-lt"/>
              </a:rPr>
              <a:t>TechSaksham</a:t>
            </a:r>
            <a:r>
              <a:rPr lang="en-US" sz="4000" b="1">
                <a:ea typeface="+mn-lt"/>
                <a:cs typeface="+mn-lt"/>
              </a:rPr>
              <a:t>: Program Tracks</a:t>
            </a:r>
            <a:endParaRPr lang="en-US">
              <a:ea typeface="+mn-lt"/>
              <a:cs typeface="+mn-lt"/>
            </a:endParaRPr>
          </a:p>
        </p:txBody>
      </p:sp>
      <p:sp>
        <p:nvSpPr>
          <p:cNvPr id="9" name="TextBox 8">
            <a:extLst>
              <a:ext uri="{FF2B5EF4-FFF2-40B4-BE49-F238E27FC236}">
                <a16:creationId xmlns:a16="http://schemas.microsoft.com/office/drawing/2014/main" id="{FA1DFFCB-22F5-9DE2-8F93-3520B2A7BC7B}"/>
              </a:ext>
            </a:extLst>
          </p:cNvPr>
          <p:cNvSpPr txBox="1"/>
          <p:nvPr/>
        </p:nvSpPr>
        <p:spPr>
          <a:xfrm>
            <a:off x="666732" y="1066985"/>
            <a:ext cx="11211044" cy="553998"/>
          </a:xfrm>
          <a:prstGeom prst="rect">
            <a:avLst/>
          </a:prstGeom>
          <a:noFill/>
        </p:spPr>
        <p:txBody>
          <a:bodyPr wrap="square" lIns="60960" tIns="30480" rIns="60960" bIns="3048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165" lvl="1"/>
            <a:r>
              <a:rPr lang="en-US" sz="1600" dirty="0" err="1">
                <a:ea typeface="+mn-lt"/>
                <a:cs typeface="+mn-lt"/>
              </a:rPr>
              <a:t>TechSaksham</a:t>
            </a:r>
            <a:r>
              <a:rPr lang="en-US" sz="1600" dirty="0">
                <a:ea typeface="+mn-lt"/>
                <a:cs typeface="+mn-lt"/>
              </a:rPr>
              <a:t> Program offers three-course tracks to students, outlined below. Students to choose an appropriate stream based on their year of study and existing skills and interest. </a:t>
            </a:r>
            <a:endParaRPr lang="en-US" dirty="0">
              <a:ea typeface="+mn-lt"/>
              <a:cs typeface="+mn-lt"/>
            </a:endParaRPr>
          </a:p>
        </p:txBody>
      </p:sp>
      <p:pic>
        <p:nvPicPr>
          <p:cNvPr id="3" name="Picture 2" descr="Logo&#10;&#10;Description automatically generated">
            <a:extLst>
              <a:ext uri="{FF2B5EF4-FFF2-40B4-BE49-F238E27FC236}">
                <a16:creationId xmlns:a16="http://schemas.microsoft.com/office/drawing/2014/main" id="{B3C89FF8-E60E-FFCF-23A7-215E01BC766B}"/>
              </a:ext>
            </a:extLst>
          </p:cNvPr>
          <p:cNvPicPr>
            <a:picLocks noChangeAspect="1"/>
          </p:cNvPicPr>
          <p:nvPr/>
        </p:nvPicPr>
        <p:blipFill>
          <a:blip r:embed="rId3"/>
          <a:stretch>
            <a:fillRect/>
          </a:stretch>
        </p:blipFill>
        <p:spPr>
          <a:xfrm>
            <a:off x="10633027" y="84876"/>
            <a:ext cx="1423099" cy="462853"/>
          </a:xfrm>
          <a:prstGeom prst="rect">
            <a:avLst/>
          </a:prstGeom>
        </p:spPr>
      </p:pic>
      <p:sp>
        <p:nvSpPr>
          <p:cNvPr id="4" name="Rectangle 3">
            <a:extLst>
              <a:ext uri="{FF2B5EF4-FFF2-40B4-BE49-F238E27FC236}">
                <a16:creationId xmlns:a16="http://schemas.microsoft.com/office/drawing/2014/main" id="{54261A34-A527-B0C2-B002-AF6B4E80F4D4}"/>
              </a:ext>
            </a:extLst>
          </p:cNvPr>
          <p:cNvSpPr/>
          <p:nvPr/>
        </p:nvSpPr>
        <p:spPr>
          <a:xfrm>
            <a:off x="258535" y="2854778"/>
            <a:ext cx="2122714" cy="63953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IR4.0 technologies</a:t>
            </a:r>
          </a:p>
        </p:txBody>
      </p:sp>
      <p:cxnSp>
        <p:nvCxnSpPr>
          <p:cNvPr id="8" name="Straight Arrow Connector 7">
            <a:extLst>
              <a:ext uri="{FF2B5EF4-FFF2-40B4-BE49-F238E27FC236}">
                <a16:creationId xmlns:a16="http://schemas.microsoft.com/office/drawing/2014/main" id="{F9FB5788-FF22-B30D-8A70-A6B0530A267D}"/>
              </a:ext>
            </a:extLst>
          </p:cNvPr>
          <p:cNvCxnSpPr>
            <a:cxnSpLocks/>
          </p:cNvCxnSpPr>
          <p:nvPr/>
        </p:nvCxnSpPr>
        <p:spPr>
          <a:xfrm>
            <a:off x="1360714" y="2383971"/>
            <a:ext cx="1175657" cy="10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4C35DF2-13FF-FC18-553F-600E5FE1B7C2}"/>
              </a:ext>
            </a:extLst>
          </p:cNvPr>
          <p:cNvSpPr/>
          <p:nvPr/>
        </p:nvSpPr>
        <p:spPr>
          <a:xfrm>
            <a:off x="3067049" y="2179864"/>
            <a:ext cx="2492828" cy="65042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3F6E98C-D95D-381A-79D7-8A2DC94F9C71}"/>
              </a:ext>
            </a:extLst>
          </p:cNvPr>
          <p:cNvSpPr/>
          <p:nvPr/>
        </p:nvSpPr>
        <p:spPr>
          <a:xfrm>
            <a:off x="2661557" y="2076449"/>
            <a:ext cx="816428" cy="762000"/>
          </a:xfrm>
          <a:prstGeom prst="ellipse">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FD43595-715B-F386-A036-A91485753AE7}"/>
              </a:ext>
            </a:extLst>
          </p:cNvPr>
          <p:cNvCxnSpPr>
            <a:cxnSpLocks/>
          </p:cNvCxnSpPr>
          <p:nvPr/>
        </p:nvCxnSpPr>
        <p:spPr>
          <a:xfrm flipV="1">
            <a:off x="5791198" y="2381249"/>
            <a:ext cx="637311" cy="27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32D979C6-B366-B7C0-3635-D4A6495A714A}"/>
              </a:ext>
            </a:extLst>
          </p:cNvPr>
          <p:cNvSpPr/>
          <p:nvPr/>
        </p:nvSpPr>
        <p:spPr>
          <a:xfrm>
            <a:off x="6819900" y="2021032"/>
            <a:ext cx="816428" cy="762000"/>
          </a:xfrm>
          <a:prstGeom prst="ellipse">
            <a:avLst/>
          </a:prstGeom>
          <a:solidFill>
            <a:schemeClr val="bg1"/>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540F845-A3D8-6BF8-5BD7-39CE5A303006}"/>
              </a:ext>
            </a:extLst>
          </p:cNvPr>
          <p:cNvSpPr/>
          <p:nvPr/>
        </p:nvSpPr>
        <p:spPr>
          <a:xfrm>
            <a:off x="7758792" y="1906732"/>
            <a:ext cx="2503714" cy="94433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Applied Artificial Intelligence</a:t>
            </a:r>
            <a:r>
              <a:rPr lang="en-US" b="1" dirty="0">
                <a:solidFill>
                  <a:schemeClr val="bg1"/>
                </a:solidFill>
              </a:rPr>
              <a:t>: </a:t>
            </a:r>
            <a:r>
              <a:rPr lang="en-US" sz="1800" b="1" dirty="0">
                <a:solidFill>
                  <a:schemeClr val="bg1"/>
                </a:solidFill>
              </a:rPr>
              <a:t>Practical Implementation</a:t>
            </a:r>
            <a:endParaRPr lang="en-US" b="1" dirty="0">
              <a:solidFill>
                <a:schemeClr val="bg1"/>
              </a:solidFill>
            </a:endParaRPr>
          </a:p>
        </p:txBody>
      </p:sp>
      <p:sp>
        <p:nvSpPr>
          <p:cNvPr id="28" name="Rectangle: Rounded Corners 27">
            <a:extLst>
              <a:ext uri="{FF2B5EF4-FFF2-40B4-BE49-F238E27FC236}">
                <a16:creationId xmlns:a16="http://schemas.microsoft.com/office/drawing/2014/main" id="{61FAEA3F-5796-1CDD-29CA-1B9331B28DD1}"/>
              </a:ext>
            </a:extLst>
          </p:cNvPr>
          <p:cNvSpPr/>
          <p:nvPr/>
        </p:nvSpPr>
        <p:spPr>
          <a:xfrm>
            <a:off x="4859030" y="4228359"/>
            <a:ext cx="2899762" cy="99444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3992A425-D996-87E3-CA72-6BD0717FBE52}"/>
              </a:ext>
            </a:extLst>
          </p:cNvPr>
          <p:cNvCxnSpPr>
            <a:cxnSpLocks/>
          </p:cNvCxnSpPr>
          <p:nvPr/>
        </p:nvCxnSpPr>
        <p:spPr>
          <a:xfrm flipH="1">
            <a:off x="1362077" y="2385331"/>
            <a:ext cx="0" cy="46808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CBCFAD9-996F-29E6-02C0-1805649C9767}"/>
              </a:ext>
            </a:extLst>
          </p:cNvPr>
          <p:cNvSpPr txBox="1"/>
          <p:nvPr/>
        </p:nvSpPr>
        <p:spPr>
          <a:xfrm>
            <a:off x="3477804" y="2174966"/>
            <a:ext cx="1910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          Deep Dive</a:t>
            </a:r>
            <a:endParaRPr lang="en-US">
              <a:solidFill>
                <a:schemeClr val="bg1"/>
              </a:solidFill>
            </a:endParaRPr>
          </a:p>
          <a:p>
            <a:r>
              <a:rPr lang="en-US" sz="1400">
                <a:solidFill>
                  <a:schemeClr val="bg1"/>
                </a:solidFill>
              </a:rPr>
              <a:t>(Pre Final &amp; Final Year)</a:t>
            </a:r>
            <a:endParaRPr lang="en-US">
              <a:solidFill>
                <a:schemeClr val="bg1"/>
              </a:solidFill>
            </a:endParaRPr>
          </a:p>
        </p:txBody>
      </p:sp>
      <p:sp>
        <p:nvSpPr>
          <p:cNvPr id="33" name="TextBox 32">
            <a:extLst>
              <a:ext uri="{FF2B5EF4-FFF2-40B4-BE49-F238E27FC236}">
                <a16:creationId xmlns:a16="http://schemas.microsoft.com/office/drawing/2014/main" id="{4B69A728-4932-D51B-A0EA-D97D63CCDAFE}"/>
              </a:ext>
            </a:extLst>
          </p:cNvPr>
          <p:cNvSpPr txBox="1"/>
          <p:nvPr/>
        </p:nvSpPr>
        <p:spPr>
          <a:xfrm>
            <a:off x="5290465" y="4400302"/>
            <a:ext cx="220942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FFFF"/>
                </a:solidFill>
              </a:rPr>
              <a:t> Deep Dive Course</a:t>
            </a:r>
          </a:p>
          <a:p>
            <a:r>
              <a:rPr lang="en-US" b="1" dirty="0">
                <a:solidFill>
                  <a:srgbClr val="FFFFFF"/>
                </a:solidFill>
              </a:rPr>
              <a:t>      ~140-160 </a:t>
            </a:r>
            <a:r>
              <a:rPr lang="en-US" b="1" dirty="0" err="1">
                <a:solidFill>
                  <a:srgbClr val="FFFFFF"/>
                </a:solidFill>
              </a:rPr>
              <a:t>Hrs</a:t>
            </a:r>
            <a:endParaRPr lang="en-US" b="1" dirty="0">
              <a:solidFill>
                <a:srgbClr val="FFFFFF"/>
              </a:solidFill>
            </a:endParaRPr>
          </a:p>
        </p:txBody>
      </p:sp>
      <p:sp>
        <p:nvSpPr>
          <p:cNvPr id="41" name="TextBox 40">
            <a:extLst>
              <a:ext uri="{FF2B5EF4-FFF2-40B4-BE49-F238E27FC236}">
                <a16:creationId xmlns:a16="http://schemas.microsoft.com/office/drawing/2014/main" id="{9DDBC59B-9A79-5D69-6439-601196CD5181}"/>
              </a:ext>
            </a:extLst>
          </p:cNvPr>
          <p:cNvSpPr txBox="1"/>
          <p:nvPr/>
        </p:nvSpPr>
        <p:spPr>
          <a:xfrm>
            <a:off x="1394154" y="5219177"/>
            <a:ext cx="13411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85Hrs </a:t>
            </a:r>
            <a:endParaRPr lang="en-US" sz="2400" b="1" dirty="0"/>
          </a:p>
          <a:p>
            <a:r>
              <a:rPr lang="en-US" dirty="0"/>
              <a:t>Core Tech Content</a:t>
            </a:r>
            <a:endParaRPr lang="en-US" sz="2400" dirty="0"/>
          </a:p>
        </p:txBody>
      </p:sp>
      <p:sp>
        <p:nvSpPr>
          <p:cNvPr id="42" name="TextBox 41">
            <a:extLst>
              <a:ext uri="{FF2B5EF4-FFF2-40B4-BE49-F238E27FC236}">
                <a16:creationId xmlns:a16="http://schemas.microsoft.com/office/drawing/2014/main" id="{540DF726-64DA-887B-35A9-877DBD6B1C18}"/>
              </a:ext>
            </a:extLst>
          </p:cNvPr>
          <p:cNvSpPr txBox="1"/>
          <p:nvPr/>
        </p:nvSpPr>
        <p:spPr>
          <a:xfrm>
            <a:off x="3368888" y="5233032"/>
            <a:ext cx="161874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20Hrs</a:t>
            </a:r>
            <a:r>
              <a:rPr lang="en-US" dirty="0"/>
              <a:t> </a:t>
            </a:r>
            <a:endParaRPr lang="en-US" sz="2400" dirty="0"/>
          </a:p>
          <a:p>
            <a:r>
              <a:rPr lang="en-US" dirty="0"/>
              <a:t>Employability</a:t>
            </a:r>
            <a:endParaRPr lang="en-US" sz="2400" dirty="0"/>
          </a:p>
          <a:p>
            <a:r>
              <a:rPr lang="en-US" dirty="0"/>
              <a:t>Skills</a:t>
            </a:r>
            <a:endParaRPr lang="en-US" sz="2400" dirty="0"/>
          </a:p>
        </p:txBody>
      </p:sp>
      <p:sp>
        <p:nvSpPr>
          <p:cNvPr id="43" name="TextBox 42">
            <a:extLst>
              <a:ext uri="{FF2B5EF4-FFF2-40B4-BE49-F238E27FC236}">
                <a16:creationId xmlns:a16="http://schemas.microsoft.com/office/drawing/2014/main" id="{EB55866D-BEEF-7704-15E8-6D8C2C073D28}"/>
              </a:ext>
            </a:extLst>
          </p:cNvPr>
          <p:cNvSpPr txBox="1"/>
          <p:nvPr/>
        </p:nvSpPr>
        <p:spPr>
          <a:xfrm>
            <a:off x="5729705" y="5219177"/>
            <a:ext cx="13411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40Hrs</a:t>
            </a:r>
            <a:r>
              <a:rPr lang="en-US"/>
              <a:t> </a:t>
            </a:r>
            <a:endParaRPr lang="en-US" sz="2400"/>
          </a:p>
          <a:p>
            <a:r>
              <a:rPr lang="en-US"/>
              <a:t>Project Mentoring</a:t>
            </a:r>
          </a:p>
        </p:txBody>
      </p:sp>
      <p:sp>
        <p:nvSpPr>
          <p:cNvPr id="44" name="TextBox 43">
            <a:extLst>
              <a:ext uri="{FF2B5EF4-FFF2-40B4-BE49-F238E27FC236}">
                <a16:creationId xmlns:a16="http://schemas.microsoft.com/office/drawing/2014/main" id="{4F047794-3124-7C4D-A8D6-D5D9846C63D2}"/>
              </a:ext>
            </a:extLst>
          </p:cNvPr>
          <p:cNvSpPr txBox="1"/>
          <p:nvPr/>
        </p:nvSpPr>
        <p:spPr>
          <a:xfrm>
            <a:off x="7626863" y="5219177"/>
            <a:ext cx="13411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05Hrs</a:t>
            </a:r>
            <a:r>
              <a:rPr lang="en-US" dirty="0"/>
              <a:t> </a:t>
            </a:r>
            <a:endParaRPr lang="en-US" sz="2400" dirty="0"/>
          </a:p>
          <a:p>
            <a:r>
              <a:rPr lang="en-US" dirty="0"/>
              <a:t>Expert</a:t>
            </a:r>
          </a:p>
          <a:p>
            <a:r>
              <a:rPr lang="en-US" dirty="0"/>
              <a:t>Session</a:t>
            </a:r>
          </a:p>
        </p:txBody>
      </p:sp>
      <p:sp>
        <p:nvSpPr>
          <p:cNvPr id="45" name="TextBox 44">
            <a:extLst>
              <a:ext uri="{FF2B5EF4-FFF2-40B4-BE49-F238E27FC236}">
                <a16:creationId xmlns:a16="http://schemas.microsoft.com/office/drawing/2014/main" id="{53D16D96-22D2-7585-D0F7-48CD14BDF820}"/>
              </a:ext>
            </a:extLst>
          </p:cNvPr>
          <p:cNvSpPr txBox="1"/>
          <p:nvPr/>
        </p:nvSpPr>
        <p:spPr>
          <a:xfrm>
            <a:off x="9354994" y="5219177"/>
            <a:ext cx="13411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05Hrs</a:t>
            </a:r>
            <a:r>
              <a:rPr lang="en-US" dirty="0"/>
              <a:t> </a:t>
            </a:r>
            <a:endParaRPr lang="en-US" sz="2400" dirty="0"/>
          </a:p>
          <a:p>
            <a:r>
              <a:rPr lang="en-US" dirty="0"/>
              <a:t>Self</a:t>
            </a:r>
          </a:p>
          <a:p>
            <a:r>
              <a:rPr lang="en-US" dirty="0"/>
              <a:t>Study</a:t>
            </a:r>
          </a:p>
        </p:txBody>
      </p:sp>
      <p:pic>
        <p:nvPicPr>
          <p:cNvPr id="46" name="Graphic 45" descr="Group of women with solid fill">
            <a:extLst>
              <a:ext uri="{FF2B5EF4-FFF2-40B4-BE49-F238E27FC236}">
                <a16:creationId xmlns:a16="http://schemas.microsoft.com/office/drawing/2014/main" id="{46112264-AD43-3CC1-B508-3976A0ACDD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5280" y="2260600"/>
            <a:ext cx="386080" cy="375920"/>
          </a:xfrm>
          <a:prstGeom prst="rect">
            <a:avLst/>
          </a:prstGeom>
        </p:spPr>
      </p:pic>
      <p:pic>
        <p:nvPicPr>
          <p:cNvPr id="48" name="Graphic 47" descr="Ui Ux with solid fill">
            <a:extLst>
              <a:ext uri="{FF2B5EF4-FFF2-40B4-BE49-F238E27FC236}">
                <a16:creationId xmlns:a16="http://schemas.microsoft.com/office/drawing/2014/main" id="{9245DB94-600E-3AFC-4A2E-F4F0FA6F22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893" y="2205700"/>
            <a:ext cx="508000" cy="467360"/>
          </a:xfrm>
          <a:prstGeom prst="rect">
            <a:avLst/>
          </a:prstGeom>
        </p:spPr>
      </p:pic>
    </p:spTree>
    <p:extLst>
      <p:ext uri="{BB962C8B-B14F-4D97-AF65-F5344CB8AC3E}">
        <p14:creationId xmlns:p14="http://schemas.microsoft.com/office/powerpoint/2010/main" val="258618147"/>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6B471E-A3C8-4A94-8EB1-95AAD62FF65F}"/>
              </a:ext>
            </a:extLst>
          </p:cNvPr>
          <p:cNvSpPr txBox="1"/>
          <p:nvPr/>
        </p:nvSpPr>
        <p:spPr>
          <a:xfrm>
            <a:off x="3048000" y="3244334"/>
            <a:ext cx="6096000" cy="369332"/>
          </a:xfrm>
          <a:prstGeom prst="rect">
            <a:avLst/>
          </a:prstGeom>
          <a:noFill/>
        </p:spPr>
        <p:txBody>
          <a:bodyPr wrap="square">
            <a:spAutoFit/>
          </a:bodyPr>
          <a:lstStyle/>
          <a:p>
            <a:r>
              <a:rPr lang="en-IN" dirty="0"/>
              <a:t> </a:t>
            </a:r>
          </a:p>
        </p:txBody>
      </p:sp>
      <p:sp>
        <p:nvSpPr>
          <p:cNvPr id="11" name="TextBox 10">
            <a:extLst>
              <a:ext uri="{FF2B5EF4-FFF2-40B4-BE49-F238E27FC236}">
                <a16:creationId xmlns:a16="http://schemas.microsoft.com/office/drawing/2014/main" id="{73F640EA-825F-4A2C-924D-6A92DFFF2FA0}"/>
              </a:ext>
            </a:extLst>
          </p:cNvPr>
          <p:cNvSpPr txBox="1"/>
          <p:nvPr/>
        </p:nvSpPr>
        <p:spPr>
          <a:xfrm>
            <a:off x="3048000" y="3244334"/>
            <a:ext cx="6096000" cy="369332"/>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rPr>
              <a:t> </a:t>
            </a:r>
            <a:endParaRPr lang="en-IN" dirty="0"/>
          </a:p>
        </p:txBody>
      </p:sp>
      <p:sp>
        <p:nvSpPr>
          <p:cNvPr id="13" name="TextBox 12">
            <a:extLst>
              <a:ext uri="{FF2B5EF4-FFF2-40B4-BE49-F238E27FC236}">
                <a16:creationId xmlns:a16="http://schemas.microsoft.com/office/drawing/2014/main" id="{204D3252-BF59-45C2-8F47-704FDE869B0C}"/>
              </a:ext>
            </a:extLst>
          </p:cNvPr>
          <p:cNvSpPr txBox="1"/>
          <p:nvPr/>
        </p:nvSpPr>
        <p:spPr>
          <a:xfrm>
            <a:off x="3048000" y="3244334"/>
            <a:ext cx="6096000" cy="369332"/>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rPr>
              <a:t> </a:t>
            </a:r>
            <a:endParaRPr lang="en-IN" dirty="0"/>
          </a:p>
        </p:txBody>
      </p:sp>
      <p:sp>
        <p:nvSpPr>
          <p:cNvPr id="17" name="TextBox 16">
            <a:extLst>
              <a:ext uri="{FF2B5EF4-FFF2-40B4-BE49-F238E27FC236}">
                <a16:creationId xmlns:a16="http://schemas.microsoft.com/office/drawing/2014/main" id="{1E6FD077-0A05-4394-8AE9-38B8A93579DE}"/>
              </a:ext>
            </a:extLst>
          </p:cNvPr>
          <p:cNvSpPr txBox="1"/>
          <p:nvPr/>
        </p:nvSpPr>
        <p:spPr>
          <a:xfrm>
            <a:off x="3048000" y="3244334"/>
            <a:ext cx="6096000" cy="369332"/>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rPr>
              <a:t> </a:t>
            </a:r>
            <a:endParaRPr lang="en-IN" dirty="0"/>
          </a:p>
        </p:txBody>
      </p:sp>
      <p:graphicFrame>
        <p:nvGraphicFramePr>
          <p:cNvPr id="20" name="Diagram 19">
            <a:extLst>
              <a:ext uri="{FF2B5EF4-FFF2-40B4-BE49-F238E27FC236}">
                <a16:creationId xmlns:a16="http://schemas.microsoft.com/office/drawing/2014/main" id="{57620062-3B0D-4467-8295-2C868890B66D}"/>
              </a:ext>
            </a:extLst>
          </p:cNvPr>
          <p:cNvGraphicFramePr/>
          <p:nvPr>
            <p:extLst>
              <p:ext uri="{D42A27DB-BD31-4B8C-83A1-F6EECF244321}">
                <p14:modId xmlns:p14="http://schemas.microsoft.com/office/powerpoint/2010/main" val="3760348901"/>
              </p:ext>
            </p:extLst>
          </p:nvPr>
        </p:nvGraphicFramePr>
        <p:xfrm>
          <a:off x="274915" y="547729"/>
          <a:ext cx="10590308" cy="5853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0" descr="Logo&#10;&#10;Description automatically generated">
            <a:extLst>
              <a:ext uri="{FF2B5EF4-FFF2-40B4-BE49-F238E27FC236}">
                <a16:creationId xmlns:a16="http://schemas.microsoft.com/office/drawing/2014/main" id="{F8325DFE-05CC-44A9-99C1-38C1A520297C}"/>
              </a:ext>
            </a:extLst>
          </p:cNvPr>
          <p:cNvPicPr>
            <a:picLocks noChangeAspect="1"/>
          </p:cNvPicPr>
          <p:nvPr/>
        </p:nvPicPr>
        <p:blipFill>
          <a:blip r:embed="rId7"/>
          <a:stretch>
            <a:fillRect/>
          </a:stretch>
        </p:blipFill>
        <p:spPr>
          <a:xfrm>
            <a:off x="10633027" y="84876"/>
            <a:ext cx="1423099" cy="462853"/>
          </a:xfrm>
          <a:prstGeom prst="rect">
            <a:avLst/>
          </a:prstGeom>
        </p:spPr>
      </p:pic>
    </p:spTree>
    <p:extLst>
      <p:ext uri="{BB962C8B-B14F-4D97-AF65-F5344CB8AC3E}">
        <p14:creationId xmlns:p14="http://schemas.microsoft.com/office/powerpoint/2010/main" val="127919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4A44B4FB-35EB-43E0-AFB4-8C222C422E6A}"/>
              </a:ext>
            </a:extLst>
          </p:cNvPr>
          <p:cNvPicPr>
            <a:picLocks noChangeAspect="1"/>
          </p:cNvPicPr>
          <p:nvPr/>
        </p:nvPicPr>
        <p:blipFill>
          <a:blip r:embed="rId2"/>
          <a:stretch>
            <a:fillRect/>
          </a:stretch>
        </p:blipFill>
        <p:spPr>
          <a:xfrm>
            <a:off x="10633027" y="84876"/>
            <a:ext cx="1423099" cy="462853"/>
          </a:xfrm>
          <a:prstGeom prst="rect">
            <a:avLst/>
          </a:prstGeom>
        </p:spPr>
      </p:pic>
      <p:sp>
        <p:nvSpPr>
          <p:cNvPr id="8" name="TextBox 7">
            <a:extLst>
              <a:ext uri="{FF2B5EF4-FFF2-40B4-BE49-F238E27FC236}">
                <a16:creationId xmlns:a16="http://schemas.microsoft.com/office/drawing/2014/main" id="{3AC531D5-A9F0-45BC-B008-87F5104A2DBD}"/>
              </a:ext>
            </a:extLst>
          </p:cNvPr>
          <p:cNvSpPr txBox="1"/>
          <p:nvPr/>
        </p:nvSpPr>
        <p:spPr>
          <a:xfrm>
            <a:off x="233081" y="914417"/>
            <a:ext cx="11672047" cy="1200329"/>
          </a:xfrm>
          <a:prstGeom prst="rect">
            <a:avLst/>
          </a:prstGeom>
          <a:noFill/>
        </p:spPr>
        <p:txBody>
          <a:bodyPr wrap="square">
            <a:spAutoFit/>
          </a:bodyPr>
          <a:lstStyle/>
          <a:p>
            <a:pPr algn="ctr"/>
            <a:r>
              <a:rPr lang="en-US" sz="3600" b="1" i="0" u="none" strike="noStrike" cap="all" dirty="0">
                <a:solidFill>
                  <a:srgbClr val="404040"/>
                </a:solidFill>
                <a:effectLst/>
                <a:latin typeface="Calibri" panose="020F0502020204030204" pitchFamily="34" charset="0"/>
              </a:rPr>
              <a:t>PROGRAM Completion Criteria: DEEP DIVE/ADVANCED COURSES</a:t>
            </a:r>
            <a:r>
              <a:rPr lang="en-US" sz="3600" b="0" i="0" dirty="0">
                <a:solidFill>
                  <a:srgbClr val="000000"/>
                </a:solidFill>
                <a:effectLst/>
                <a:latin typeface="Calibri" panose="020F0502020204030204" pitchFamily="34" charset="0"/>
              </a:rPr>
              <a:t>​ </a:t>
            </a:r>
            <a:r>
              <a:rPr lang="en-US" sz="3600" b="1" i="0" u="none" strike="noStrike" cap="all" dirty="0">
                <a:solidFill>
                  <a:srgbClr val="404040"/>
                </a:solidFill>
                <a:effectLst/>
                <a:latin typeface="Calibri" panose="020F0502020204030204" pitchFamily="34" charset="0"/>
              </a:rPr>
              <a:t>(140-160HOURS)</a:t>
            </a:r>
            <a:endParaRPr lang="en-IN" sz="3600" dirty="0"/>
          </a:p>
        </p:txBody>
      </p:sp>
      <p:graphicFrame>
        <p:nvGraphicFramePr>
          <p:cNvPr id="11" name="Diagram 10">
            <a:extLst>
              <a:ext uri="{FF2B5EF4-FFF2-40B4-BE49-F238E27FC236}">
                <a16:creationId xmlns:a16="http://schemas.microsoft.com/office/drawing/2014/main" id="{A750D8F4-75C3-4FB4-9124-40AD2A8204E1}"/>
              </a:ext>
            </a:extLst>
          </p:cNvPr>
          <p:cNvGraphicFramePr/>
          <p:nvPr>
            <p:extLst>
              <p:ext uri="{D42A27DB-BD31-4B8C-83A1-F6EECF244321}">
                <p14:modId xmlns:p14="http://schemas.microsoft.com/office/powerpoint/2010/main" val="398507761"/>
              </p:ext>
            </p:extLst>
          </p:nvPr>
        </p:nvGraphicFramePr>
        <p:xfrm>
          <a:off x="1076999" y="1712259"/>
          <a:ext cx="10411012" cy="4829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64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492105-B03A-A312-AA9E-D66D67BE7900}"/>
              </a:ext>
            </a:extLst>
          </p:cNvPr>
          <p:cNvSpPr txBox="1"/>
          <p:nvPr/>
        </p:nvSpPr>
        <p:spPr>
          <a:xfrm>
            <a:off x="237836" y="318943"/>
            <a:ext cx="6959600" cy="57885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kern="1200">
                <a:latin typeface="+mj-lt"/>
                <a:ea typeface="+mj-ea"/>
                <a:cs typeface="+mj-cs"/>
              </a:rPr>
              <a:t>Market Trends and Career Opportunities</a:t>
            </a:r>
            <a:r>
              <a:rPr lang="en-US" sz="2800" b="1">
                <a:latin typeface="+mj-lt"/>
                <a:ea typeface="+mj-ea"/>
                <a:cs typeface="+mj-cs"/>
              </a:rPr>
              <a:t> in AI</a:t>
            </a:r>
            <a:endParaRPr lang="en-US" sz="2800" b="1" kern="1200">
              <a:solidFill>
                <a:schemeClr val="tx1"/>
              </a:solidFill>
              <a:latin typeface="+mj-lt"/>
              <a:ea typeface="+mj-ea"/>
              <a:cs typeface="+mj-cs"/>
            </a:endParaRPr>
          </a:p>
        </p:txBody>
      </p:sp>
      <p:pic>
        <p:nvPicPr>
          <p:cNvPr id="6" name="Picture 5" descr="A screenshot of a phone&#10;&#10;Description automatically generated">
            <a:extLst>
              <a:ext uri="{FF2B5EF4-FFF2-40B4-BE49-F238E27FC236}">
                <a16:creationId xmlns:a16="http://schemas.microsoft.com/office/drawing/2014/main" id="{9E3F9966-22E5-AF72-E029-59E314122DA1}"/>
              </a:ext>
            </a:extLst>
          </p:cNvPr>
          <p:cNvPicPr>
            <a:picLocks noChangeAspect="1"/>
          </p:cNvPicPr>
          <p:nvPr/>
        </p:nvPicPr>
        <p:blipFill>
          <a:blip r:embed="rId3"/>
          <a:stretch>
            <a:fillRect/>
          </a:stretch>
        </p:blipFill>
        <p:spPr>
          <a:xfrm>
            <a:off x="7453638" y="1272807"/>
            <a:ext cx="3901825" cy="5024027"/>
          </a:xfrm>
          <a:prstGeom prst="rect">
            <a:avLst/>
          </a:prstGeom>
        </p:spPr>
      </p:pic>
      <p:pic>
        <p:nvPicPr>
          <p:cNvPr id="4" name="Picture 3" descr="Logo&#10;&#10;Description automatically generated">
            <a:extLst>
              <a:ext uri="{FF2B5EF4-FFF2-40B4-BE49-F238E27FC236}">
                <a16:creationId xmlns:a16="http://schemas.microsoft.com/office/drawing/2014/main" id="{93824CA1-AF1F-3AE3-5516-48C21781E01B}"/>
              </a:ext>
            </a:extLst>
          </p:cNvPr>
          <p:cNvPicPr>
            <a:picLocks noChangeAspect="1"/>
          </p:cNvPicPr>
          <p:nvPr/>
        </p:nvPicPr>
        <p:blipFill>
          <a:blip r:embed="rId4"/>
          <a:stretch>
            <a:fillRect/>
          </a:stretch>
        </p:blipFill>
        <p:spPr>
          <a:xfrm>
            <a:off x="10633027" y="84876"/>
            <a:ext cx="1423099" cy="462853"/>
          </a:xfrm>
          <a:prstGeom prst="rect">
            <a:avLst/>
          </a:prstGeom>
        </p:spPr>
      </p:pic>
      <p:sp>
        <p:nvSpPr>
          <p:cNvPr id="7" name="TextBox 6">
            <a:extLst>
              <a:ext uri="{FF2B5EF4-FFF2-40B4-BE49-F238E27FC236}">
                <a16:creationId xmlns:a16="http://schemas.microsoft.com/office/drawing/2014/main" id="{5FBA92D8-6FFE-DD28-0D88-65E76221C6A3}"/>
              </a:ext>
            </a:extLst>
          </p:cNvPr>
          <p:cNvSpPr txBox="1"/>
          <p:nvPr/>
        </p:nvSpPr>
        <p:spPr>
          <a:xfrm>
            <a:off x="8814646" y="6208085"/>
            <a:ext cx="2040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hlinkClick r:id="rId5"/>
              </a:rPr>
              <a:t>Reference </a:t>
            </a:r>
            <a:endParaRPr lang="en-US"/>
          </a:p>
        </p:txBody>
      </p:sp>
      <p:graphicFrame>
        <p:nvGraphicFramePr>
          <p:cNvPr id="16" name="TextBox 7">
            <a:extLst>
              <a:ext uri="{FF2B5EF4-FFF2-40B4-BE49-F238E27FC236}">
                <a16:creationId xmlns:a16="http://schemas.microsoft.com/office/drawing/2014/main" id="{4AF21E4A-E100-DB16-F08E-A9E892DB1565}"/>
              </a:ext>
            </a:extLst>
          </p:cNvPr>
          <p:cNvGraphicFramePr/>
          <p:nvPr>
            <p:extLst>
              <p:ext uri="{D42A27DB-BD31-4B8C-83A1-F6EECF244321}">
                <p14:modId xmlns:p14="http://schemas.microsoft.com/office/powerpoint/2010/main" val="2484343275"/>
              </p:ext>
            </p:extLst>
          </p:nvPr>
        </p:nvGraphicFramePr>
        <p:xfrm>
          <a:off x="748295" y="1286841"/>
          <a:ext cx="6085124" cy="47093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5395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9E1EDF-6254-4BAA-98F5-6B27C9A6B639}"/>
              </a:ext>
            </a:extLst>
          </p:cNvPr>
          <p:cNvSpPr txBox="1"/>
          <p:nvPr/>
        </p:nvSpPr>
        <p:spPr>
          <a:xfrm>
            <a:off x="502023" y="2545977"/>
            <a:ext cx="11026588" cy="1938992"/>
          </a:xfrm>
          <a:prstGeom prst="rect">
            <a:avLst/>
          </a:prstGeom>
          <a:noFill/>
        </p:spPr>
        <p:txBody>
          <a:bodyPr wrap="square">
            <a:spAutoFit/>
          </a:bodyPr>
          <a:lstStyle/>
          <a:p>
            <a:pPr algn="l" rtl="0" fontAlgn="base">
              <a:buFont typeface="Arial" panose="020B0604020202020204" pitchFamily="34" charset="0"/>
              <a:buChar char="•"/>
            </a:pPr>
            <a:r>
              <a:rPr lang="en-US" sz="2400" b="0" i="0" u="none" strike="noStrike" dirty="0">
                <a:solidFill>
                  <a:srgbClr val="404040"/>
                </a:solidFill>
                <a:effectLst/>
                <a:latin typeface="Calibri" panose="020F0502020204030204" pitchFamily="34" charset="0"/>
              </a:rPr>
              <a:t>Development of skills based on </a:t>
            </a:r>
            <a:r>
              <a:rPr lang="en-US" sz="2400" b="1" i="0" u="none" strike="noStrike" dirty="0">
                <a:solidFill>
                  <a:srgbClr val="404040"/>
                </a:solidFill>
                <a:effectLst/>
                <a:latin typeface="Calibri" panose="020F0502020204030204" pitchFamily="34" charset="0"/>
              </a:rPr>
              <a:t>IR 4.0 Technologies</a:t>
            </a:r>
            <a:r>
              <a:rPr lang="en-US" sz="2400" b="0" i="0" u="none" strike="noStrike" dirty="0">
                <a:solidFill>
                  <a:srgbClr val="404040"/>
                </a:solidFill>
                <a:effectLst/>
                <a:latin typeface="Calibri" panose="020F0502020204030204" pitchFamily="34" charset="0"/>
              </a:rPr>
              <a:t>.</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1" i="0" u="none" strike="noStrike" dirty="0">
                <a:solidFill>
                  <a:srgbClr val="404040"/>
                </a:solidFill>
                <a:effectLst/>
                <a:latin typeface="Calibri" panose="020F0502020204030204" pitchFamily="34" charset="0"/>
              </a:rPr>
              <a:t>Hands-on learning</a:t>
            </a:r>
            <a:r>
              <a:rPr lang="en-US" sz="2400" b="0" i="0" u="none" strike="noStrike" dirty="0">
                <a:solidFill>
                  <a:srgbClr val="404040"/>
                </a:solidFill>
                <a:effectLst/>
                <a:latin typeface="Calibri" panose="020F0502020204030204" pitchFamily="34" charset="0"/>
              </a:rPr>
              <a:t> experience and projects done under the mentorship of Industry experts. </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1" i="0" u="none" strike="noStrike" dirty="0">
                <a:solidFill>
                  <a:srgbClr val="404040"/>
                </a:solidFill>
                <a:effectLst/>
                <a:latin typeface="Calibri" panose="020F0502020204030204" pitchFamily="34" charset="0"/>
              </a:rPr>
              <a:t>Certification from Microsoft and SAP</a:t>
            </a:r>
            <a:r>
              <a:rPr lang="en-US" sz="2400" b="0" i="0" u="none" strike="noStrike" dirty="0">
                <a:solidFill>
                  <a:srgbClr val="404040"/>
                </a:solidFill>
                <a:effectLst/>
                <a:latin typeface="Calibri" panose="020F0502020204030204" pitchFamily="34" charset="0"/>
              </a:rPr>
              <a:t> after successful completion of training program.</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404040"/>
                </a:solidFill>
                <a:effectLst/>
                <a:latin typeface="Calibri" panose="020F0502020204030204" pitchFamily="34" charset="0"/>
              </a:rPr>
              <a:t>Pathway to Industry through support in</a:t>
            </a:r>
            <a:r>
              <a:rPr lang="en-US" sz="2400" b="1" i="0" u="none" strike="noStrike" dirty="0">
                <a:solidFill>
                  <a:srgbClr val="404040"/>
                </a:solidFill>
                <a:effectLst/>
                <a:latin typeface="Calibri" panose="020F0502020204030204" pitchFamily="34" charset="0"/>
              </a:rPr>
              <a:t> Job and Internship Opportunities.</a:t>
            </a:r>
            <a:r>
              <a:rPr lang="en-US" sz="2400" b="0" i="0" dirty="0">
                <a:solidFill>
                  <a:srgbClr val="000000"/>
                </a:solidFill>
                <a:effectLst/>
                <a:latin typeface="Calibri" panose="020F0502020204030204" pitchFamily="34" charset="0"/>
              </a:rPr>
              <a:t>​</a:t>
            </a:r>
            <a:endParaRPr lang="en-US" sz="2400" b="0" i="0" dirty="0">
              <a:solidFill>
                <a:srgbClr val="000000"/>
              </a:solidFill>
              <a:effectLst/>
              <a:latin typeface="Arial" panose="020B0604020202020204" pitchFamily="34" charset="0"/>
            </a:endParaRPr>
          </a:p>
        </p:txBody>
      </p:sp>
      <p:pic>
        <p:nvPicPr>
          <p:cNvPr id="4" name="Picture 3" descr="Logo&#10;&#10;Description automatically generated">
            <a:extLst>
              <a:ext uri="{FF2B5EF4-FFF2-40B4-BE49-F238E27FC236}">
                <a16:creationId xmlns:a16="http://schemas.microsoft.com/office/drawing/2014/main" id="{BC47E7AA-A502-458D-9D2F-F2A1F72E3C39}"/>
              </a:ext>
            </a:extLst>
          </p:cNvPr>
          <p:cNvPicPr>
            <a:picLocks noChangeAspect="1"/>
          </p:cNvPicPr>
          <p:nvPr/>
        </p:nvPicPr>
        <p:blipFill>
          <a:blip r:embed="rId2"/>
          <a:stretch>
            <a:fillRect/>
          </a:stretch>
        </p:blipFill>
        <p:spPr>
          <a:xfrm>
            <a:off x="10633027" y="84876"/>
            <a:ext cx="1423099" cy="462853"/>
          </a:xfrm>
          <a:prstGeom prst="rect">
            <a:avLst/>
          </a:prstGeom>
        </p:spPr>
      </p:pic>
      <p:sp>
        <p:nvSpPr>
          <p:cNvPr id="6" name="TextBox 5">
            <a:extLst>
              <a:ext uri="{FF2B5EF4-FFF2-40B4-BE49-F238E27FC236}">
                <a16:creationId xmlns:a16="http://schemas.microsoft.com/office/drawing/2014/main" id="{EDB0C4F1-8B07-4C02-9DD6-0AE84EF8AE53}"/>
              </a:ext>
            </a:extLst>
          </p:cNvPr>
          <p:cNvSpPr txBox="1"/>
          <p:nvPr/>
        </p:nvSpPr>
        <p:spPr>
          <a:xfrm>
            <a:off x="286871" y="1559423"/>
            <a:ext cx="6096000" cy="1077218"/>
          </a:xfrm>
          <a:prstGeom prst="rect">
            <a:avLst/>
          </a:prstGeom>
          <a:noFill/>
        </p:spPr>
        <p:txBody>
          <a:bodyPr wrap="square">
            <a:spAutoFit/>
          </a:bodyPr>
          <a:lstStyle/>
          <a:p>
            <a:pPr algn="l" rtl="0" fontAlgn="base"/>
            <a:r>
              <a:rPr lang="en-US" sz="3200" b="1" i="0" u="none" strike="noStrike" cap="all" dirty="0">
                <a:solidFill>
                  <a:srgbClr val="404040"/>
                </a:solidFill>
                <a:effectLst/>
                <a:latin typeface="Calibri" panose="020F0502020204030204" pitchFamily="34" charset="0"/>
              </a:rPr>
              <a:t>PROGRAM MILESTONES</a:t>
            </a:r>
            <a:r>
              <a:rPr lang="en-US" sz="3200" b="0" i="0" dirty="0">
                <a:solidFill>
                  <a:srgbClr val="000000"/>
                </a:solidFill>
                <a:effectLst/>
                <a:latin typeface="Calibri" panose="020F0502020204030204" pitchFamily="34" charset="0"/>
              </a:rPr>
              <a:t>​</a:t>
            </a:r>
            <a:endParaRPr lang="en-US" sz="3200" b="0" i="0" dirty="0">
              <a:solidFill>
                <a:srgbClr val="000000"/>
              </a:solidFill>
              <a:effectLst/>
              <a:latin typeface="Segoe UI" panose="020B0502040204020203" pitchFamily="34" charset="0"/>
            </a:endParaRPr>
          </a:p>
          <a:p>
            <a:pPr algn="l" rtl="0" fontAlgn="base"/>
            <a:r>
              <a:rPr lang="en-US" sz="3200" b="0" i="0" dirty="0">
                <a:solidFill>
                  <a:srgbClr val="000000"/>
                </a:solidFill>
                <a:effectLst/>
                <a:latin typeface="Calibri" panose="020F0502020204030204" pitchFamily="34" charset="0"/>
              </a:rPr>
              <a:t>​</a:t>
            </a:r>
            <a:endParaRPr lang="en-US" sz="3200"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79496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1FAF-90BD-8536-6A8D-671900605A64}"/>
              </a:ext>
            </a:extLst>
          </p:cNvPr>
          <p:cNvSpPr>
            <a:spLocks noGrp="1"/>
          </p:cNvSpPr>
          <p:nvPr>
            <p:ph type="title"/>
          </p:nvPr>
        </p:nvSpPr>
        <p:spPr>
          <a:xfrm>
            <a:off x="4618892" y="2631587"/>
            <a:ext cx="2954216" cy="1345101"/>
          </a:xfrm>
        </p:spPr>
        <p:txBody>
          <a:bodyPr/>
          <a:lstStyle/>
          <a:p>
            <a:r>
              <a:rPr lang="en-US"/>
              <a:t>Thank You!</a:t>
            </a:r>
          </a:p>
        </p:txBody>
      </p:sp>
    </p:spTree>
    <p:extLst>
      <p:ext uri="{BB962C8B-B14F-4D97-AF65-F5344CB8AC3E}">
        <p14:creationId xmlns:p14="http://schemas.microsoft.com/office/powerpoint/2010/main" val="812823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99</TotalTime>
  <Words>743</Words>
  <Application>Microsoft Office PowerPoint</Application>
  <PresentationFormat>Widescreen</PresentationFormat>
  <Paragraphs>72</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Aptos Display</vt:lpstr>
      <vt:lpstr>Arial</vt:lpstr>
      <vt:lpstr>Calibri</vt:lpstr>
      <vt:lpstr>Segoe UI</vt:lpstr>
      <vt:lpstr>Times New Roman</vt:lpstr>
      <vt:lpstr>office theme</vt:lpstr>
      <vt:lpstr>       TechSaksham Program </vt:lpstr>
      <vt:lpstr>TechSaksham</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Vidhi Pandya</cp:lastModifiedBy>
  <cp:revision>28</cp:revision>
  <dcterms:created xsi:type="dcterms:W3CDTF">2024-07-16T06:52:58Z</dcterms:created>
  <dcterms:modified xsi:type="dcterms:W3CDTF">2024-09-06T12:47:33Z</dcterms:modified>
</cp:coreProperties>
</file>